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372" r:id="rId4"/>
    <p:sldId id="511" r:id="rId6"/>
    <p:sldId id="512" r:id="rId7"/>
    <p:sldId id="513" r:id="rId8"/>
    <p:sldId id="363" r:id="rId9"/>
  </p:sldIdLst>
  <p:sldSz cx="12192000" cy="6858000"/>
  <p:notesSz cx="6858000" cy="9144000"/>
  <p:custDataLst>
    <p:tags r:id="rId1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9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849B"/>
    <a:srgbClr val="526580"/>
    <a:srgbClr val="2B4663"/>
    <a:srgbClr val="323F4B"/>
    <a:srgbClr val="00B6A5"/>
    <a:srgbClr val="43536A"/>
    <a:srgbClr val="FFFFFF"/>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91" autoAdjust="0"/>
    <p:restoredTop sz="94662" autoAdjust="0"/>
  </p:normalViewPr>
  <p:slideViewPr>
    <p:cSldViewPr snapToGrid="0" showGuides="1">
      <p:cViewPr varScale="1">
        <p:scale>
          <a:sx n="63" d="100"/>
          <a:sy n="63" d="100"/>
        </p:scale>
        <p:origin x="316" y="48"/>
      </p:cViewPr>
      <p:guideLst>
        <p:guide orient="horz" pos="2208"/>
        <p:guide pos="3934"/>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gs" Target="tags/tag56.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7.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1" Type="http://schemas.openxmlformats.org/officeDocument/2006/relationships/slideLayout" Target="../slideLayouts/slideLayout14.xml"/><Relationship Id="rId30" Type="http://schemas.openxmlformats.org/officeDocument/2006/relationships/tags" Target="../tags/tag40.xml"/><Relationship Id="rId3" Type="http://schemas.openxmlformats.org/officeDocument/2006/relationships/tags" Target="../tags/tag13.xml"/><Relationship Id="rId29" Type="http://schemas.openxmlformats.org/officeDocument/2006/relationships/tags" Target="../tags/tag39.xml"/><Relationship Id="rId28" Type="http://schemas.openxmlformats.org/officeDocument/2006/relationships/tags" Target="../tags/tag38.xml"/><Relationship Id="rId27" Type="http://schemas.openxmlformats.org/officeDocument/2006/relationships/tags" Target="../tags/tag37.xml"/><Relationship Id="rId26" Type="http://schemas.openxmlformats.org/officeDocument/2006/relationships/tags" Target="../tags/tag36.xml"/><Relationship Id="rId25" Type="http://schemas.openxmlformats.org/officeDocument/2006/relationships/tags" Target="../tags/tag35.xml"/><Relationship Id="rId24" Type="http://schemas.openxmlformats.org/officeDocument/2006/relationships/tags" Target="../tags/tag34.xml"/><Relationship Id="rId23" Type="http://schemas.openxmlformats.org/officeDocument/2006/relationships/tags" Target="../tags/tag33.xml"/><Relationship Id="rId22" Type="http://schemas.openxmlformats.org/officeDocument/2006/relationships/tags" Target="../tags/tag32.xml"/><Relationship Id="rId21" Type="http://schemas.openxmlformats.org/officeDocument/2006/relationships/tags" Target="../tags/tag31.xml"/><Relationship Id="rId20" Type="http://schemas.openxmlformats.org/officeDocument/2006/relationships/tags" Target="../tags/tag30.xml"/><Relationship Id="rId2" Type="http://schemas.openxmlformats.org/officeDocument/2006/relationships/tags" Target="../tags/tag12.xml"/><Relationship Id="rId19" Type="http://schemas.openxmlformats.org/officeDocument/2006/relationships/tags" Target="../tags/tag29.xml"/><Relationship Id="rId18" Type="http://schemas.openxmlformats.org/officeDocument/2006/relationships/tags" Target="../tags/tag28.xml"/><Relationship Id="rId17" Type="http://schemas.openxmlformats.org/officeDocument/2006/relationships/tags" Target="../tags/tag27.xml"/><Relationship Id="rId16" Type="http://schemas.openxmlformats.org/officeDocument/2006/relationships/tags" Target="../tags/tag2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5" Type="http://schemas.openxmlformats.org/officeDocument/2006/relationships/slideLayout" Target="../slideLayouts/slideLayout14.xml"/><Relationship Id="rId14" Type="http://schemas.openxmlformats.org/officeDocument/2006/relationships/tags" Target="../tags/tag54.xml"/><Relationship Id="rId13" Type="http://schemas.openxmlformats.org/officeDocument/2006/relationships/tags" Target="../tags/tag53.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tags" Target="../tags/tag41.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4.xml"/><Relationship Id="rId2" Type="http://schemas.openxmlformats.org/officeDocument/2006/relationships/tags" Target="../tags/tag55.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589025"/>
            <a:ext cx="6229850" cy="1322070"/>
          </a:xfrm>
          <a:prstGeom prst="rect">
            <a:avLst/>
          </a:prstGeom>
          <a:noFill/>
        </p:spPr>
        <p:txBody>
          <a:bodyPr wrap="square" rtlCol="0">
            <a:spAutoFit/>
          </a:bodyPr>
          <a:lstStyle/>
          <a:p>
            <a:pPr algn="l"/>
            <a:r>
              <a:rPr kumimoji="1" lang="zh-CN" altLang="en-US" sz="8000" b="1" dirty="0">
                <a:solidFill>
                  <a:srgbClr val="43536A"/>
                </a:solidFill>
                <a:cs typeface="+mn-ea"/>
                <a:sym typeface="+mn-lt"/>
              </a:rPr>
              <a:t>云</a:t>
            </a:r>
            <a:r>
              <a:rPr kumimoji="1" lang="en-US" altLang="zh-CN" sz="8000" b="1" dirty="0">
                <a:solidFill>
                  <a:srgbClr val="43536A"/>
                </a:solidFill>
                <a:cs typeface="+mn-ea"/>
                <a:sym typeface="+mn-lt"/>
              </a:rPr>
              <a:t> </a:t>
            </a:r>
            <a:r>
              <a:rPr kumimoji="1" lang="zh-CN" altLang="en-US" sz="8000" b="1" dirty="0">
                <a:solidFill>
                  <a:srgbClr val="43536A"/>
                </a:solidFill>
                <a:cs typeface="+mn-ea"/>
                <a:sym typeface="+mn-lt"/>
              </a:rPr>
              <a:t>计</a:t>
            </a:r>
            <a:r>
              <a:rPr kumimoji="1" lang="en-US" altLang="zh-CN" sz="8000" b="1" dirty="0">
                <a:solidFill>
                  <a:srgbClr val="43536A"/>
                </a:solidFill>
                <a:cs typeface="+mn-ea"/>
                <a:sym typeface="+mn-lt"/>
              </a:rPr>
              <a:t> </a:t>
            </a:r>
            <a:r>
              <a:rPr kumimoji="1" lang="zh-CN" altLang="en-US" sz="8000" b="1" dirty="0">
                <a:solidFill>
                  <a:srgbClr val="43536A"/>
                </a:solidFill>
                <a:cs typeface="+mn-ea"/>
                <a:sym typeface="+mn-lt"/>
              </a:rPr>
              <a:t>算</a:t>
            </a:r>
            <a:endParaRPr kumimoji="1" lang="zh-CN" altLang="en-US" sz="8000"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主讲人：刘杨</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ym typeface="+mn-ea"/>
              </a:rPr>
              <a:t>云计算概述</a:t>
            </a:r>
            <a:endParaRPr lang="zh-CN" altLang="en-US">
              <a:sym typeface="+mn-ea"/>
            </a:endParaRPr>
          </a:p>
        </p:txBody>
      </p:sp>
      <p:grpSp>
        <p:nvGrpSpPr>
          <p:cNvPr id="16" name="组合 15"/>
          <p:cNvGrpSpPr/>
          <p:nvPr/>
        </p:nvGrpSpPr>
        <p:grpSpPr>
          <a:xfrm>
            <a:off x="634365" y="887095"/>
            <a:ext cx="2680627" cy="473075"/>
            <a:chOff x="2347" y="2773"/>
            <a:chExt cx="4812"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462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2612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（一）云计算的定义</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2" name="TextBox 6"/>
          <p:cNvSpPr txBox="1"/>
          <p:nvPr>
            <p:custDataLst>
              <p:tags r:id="rId1"/>
            </p:custDataLst>
          </p:nvPr>
        </p:nvSpPr>
        <p:spPr>
          <a:xfrm>
            <a:off x="5486400" y="1762760"/>
            <a:ext cx="5708650" cy="1889760"/>
          </a:xfrm>
          <a:prstGeom prst="rect">
            <a:avLst/>
          </a:prstGeom>
          <a:noFill/>
        </p:spPr>
        <p:txBody>
          <a:bodyPr wrap="square" rtlCol="0">
            <a:spAutoFit/>
          </a:bodyPr>
          <a:lstStyle/>
          <a:p>
            <a:pPr indent="457200" algn="just" fontAlgn="auto">
              <a:lnSpc>
                <a:spcPct val="130000"/>
              </a:lnSpc>
              <a:spcBef>
                <a:spcPts val="0"/>
              </a:spcBef>
              <a:spcAft>
                <a:spcPts val="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根据 NIST ( National Institute of Standards and Technology) 的定义，云计算是一种可以方便的、按需访问共享的计算资源( 比如：网络、服务器、存储等) 池模型，它可以以最小的管理代价或者交互来实现快速的资源供给和释放。</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3" name="Rectangle 5"/>
          <p:cNvSpPr>
            <a:spLocks noChangeArrowheads="1"/>
          </p:cNvSpPr>
          <p:nvPr/>
        </p:nvSpPr>
        <p:spPr bwMode="gray">
          <a:xfrm>
            <a:off x="4201795" y="1762760"/>
            <a:ext cx="1161415" cy="1889125"/>
          </a:xfrm>
          <a:custGeom>
            <a:avLst/>
            <a:gdLst/>
            <a:ahLst/>
            <a:cxnLst/>
            <a:rect l="l" t="t" r="r" b="b"/>
            <a:pathLst>
              <a:path w="2053431" h="619125">
                <a:moveTo>
                  <a:pt x="0" y="0"/>
                </a:moveTo>
                <a:lnTo>
                  <a:pt x="1912938" y="0"/>
                </a:lnTo>
                <a:lnTo>
                  <a:pt x="1912938" y="207229"/>
                </a:lnTo>
                <a:lnTo>
                  <a:pt x="2053431" y="313718"/>
                </a:lnTo>
                <a:lnTo>
                  <a:pt x="1912938" y="420207"/>
                </a:lnTo>
                <a:lnTo>
                  <a:pt x="1912938" y="619125"/>
                </a:lnTo>
                <a:lnTo>
                  <a:pt x="0" y="619125"/>
                </a:lnTo>
                <a:close/>
              </a:path>
            </a:pathLst>
          </a:cu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r>
              <a:rPr sz="1800" b="1" dirty="0">
                <a:solidFill>
                  <a:schemeClr val="bg1"/>
                </a:solidFill>
                <a:latin typeface="微软雅黑" panose="020B0503020204020204" charset="-122"/>
                <a:ea typeface="微软雅黑" panose="020B0503020204020204" charset="-122"/>
              </a:rPr>
              <a:t>NIST</a:t>
            </a:r>
            <a:endParaRPr sz="1800" b="1" dirty="0">
              <a:solidFill>
                <a:schemeClr val="bg1"/>
              </a:solidFill>
              <a:latin typeface="微软雅黑" panose="020B0503020204020204" charset="-122"/>
              <a:ea typeface="微软雅黑" panose="020B0503020204020204" charset="-122"/>
            </a:endParaRPr>
          </a:p>
          <a:p>
            <a:pPr algn="ctr">
              <a:lnSpc>
                <a:spcPct val="120000"/>
              </a:lnSpc>
            </a:pPr>
            <a:r>
              <a:rPr sz="1800" b="1" dirty="0">
                <a:solidFill>
                  <a:schemeClr val="bg1"/>
                </a:solidFill>
                <a:latin typeface="微软雅黑" panose="020B0503020204020204" charset="-122"/>
                <a:ea typeface="微软雅黑" panose="020B0503020204020204" charset="-122"/>
              </a:rPr>
              <a:t>给出</a:t>
            </a:r>
            <a:endParaRPr sz="1800" b="1" dirty="0">
              <a:solidFill>
                <a:schemeClr val="bg1"/>
              </a:solidFill>
              <a:latin typeface="微软雅黑" panose="020B0503020204020204" charset="-122"/>
              <a:ea typeface="微软雅黑" panose="020B0503020204020204" charset="-122"/>
            </a:endParaRPr>
          </a:p>
          <a:p>
            <a:pPr algn="ctr">
              <a:lnSpc>
                <a:spcPct val="120000"/>
              </a:lnSpc>
            </a:pPr>
            <a:r>
              <a:rPr sz="1800" b="1" dirty="0">
                <a:solidFill>
                  <a:schemeClr val="bg1"/>
                </a:solidFill>
                <a:latin typeface="微软雅黑" panose="020B0503020204020204" charset="-122"/>
                <a:ea typeface="微软雅黑" panose="020B0503020204020204" charset="-122"/>
              </a:rPr>
              <a:t>的定义</a:t>
            </a:r>
            <a:endParaRPr sz="1800" b="1" dirty="0">
              <a:solidFill>
                <a:schemeClr val="bg1"/>
              </a:solidFill>
              <a:latin typeface="微软雅黑" panose="020B0503020204020204" charset="-122"/>
              <a:ea typeface="微软雅黑" panose="020B0503020204020204" charset="-122"/>
            </a:endParaRPr>
          </a:p>
        </p:txBody>
      </p:sp>
      <p:sp>
        <p:nvSpPr>
          <p:cNvPr id="3" name="TextBox 6"/>
          <p:cNvSpPr txBox="1"/>
          <p:nvPr>
            <p:custDataLst>
              <p:tags r:id="rId2"/>
            </p:custDataLst>
          </p:nvPr>
        </p:nvSpPr>
        <p:spPr>
          <a:xfrm>
            <a:off x="4201795" y="3962400"/>
            <a:ext cx="5669280" cy="2249170"/>
          </a:xfrm>
          <a:prstGeom prst="rect">
            <a:avLst/>
          </a:prstGeom>
          <a:noFill/>
        </p:spPr>
        <p:txBody>
          <a:bodyPr wrap="square" rtlCol="0">
            <a:spAutoFit/>
          </a:bodyPr>
          <a:lstStyle/>
          <a:p>
            <a:pPr indent="457200" algn="just" fontAlgn="auto">
              <a:lnSpc>
                <a:spcPct val="130000"/>
              </a:lnSpc>
              <a:spcBef>
                <a:spcPts val="0"/>
              </a:spcBef>
              <a:spcAft>
                <a:spcPts val="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2012年3月,在中国国务院政府工作报告中，云计算被作为重要附录给出了一个政府官方的解释“云计算是基于互联网的服务的增加、使用和交付模式，通常涉及通过互联网来提供动态易扩展且经常是虚拟化的资源是传统计算机和网络技术发展融合的产物，它意味着计算能力也可作为一种商品通过互联网进行流通”。</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Rectangle 5"/>
          <p:cNvSpPr>
            <a:spLocks noChangeArrowheads="1"/>
          </p:cNvSpPr>
          <p:nvPr/>
        </p:nvSpPr>
        <p:spPr bwMode="gray">
          <a:xfrm flipH="1">
            <a:off x="10003790" y="3962400"/>
            <a:ext cx="1173480" cy="2249170"/>
          </a:xfrm>
          <a:custGeom>
            <a:avLst/>
            <a:gdLst/>
            <a:ahLst/>
            <a:cxnLst/>
            <a:rect l="l" t="t" r="r" b="b"/>
            <a:pathLst>
              <a:path w="2053431" h="619125">
                <a:moveTo>
                  <a:pt x="0" y="0"/>
                </a:moveTo>
                <a:lnTo>
                  <a:pt x="1912938" y="0"/>
                </a:lnTo>
                <a:lnTo>
                  <a:pt x="1912938" y="207229"/>
                </a:lnTo>
                <a:lnTo>
                  <a:pt x="2053431" y="313718"/>
                </a:lnTo>
                <a:lnTo>
                  <a:pt x="1912938" y="420207"/>
                </a:lnTo>
                <a:lnTo>
                  <a:pt x="1912938" y="619125"/>
                </a:lnTo>
                <a:lnTo>
                  <a:pt x="0" y="619125"/>
                </a:lnTo>
                <a:close/>
              </a:path>
            </a:pathLst>
          </a:cu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r>
              <a:rPr sz="1800" b="1" dirty="0">
                <a:solidFill>
                  <a:schemeClr val="bg1"/>
                </a:solidFill>
                <a:latin typeface="微软雅黑" panose="020B0503020204020204" charset="-122"/>
                <a:ea typeface="微软雅黑" panose="020B0503020204020204" charset="-122"/>
              </a:rPr>
              <a:t>中国</a:t>
            </a:r>
            <a:endParaRPr sz="1800" b="1" dirty="0">
              <a:solidFill>
                <a:schemeClr val="bg1"/>
              </a:solidFill>
              <a:latin typeface="微软雅黑" panose="020B0503020204020204" charset="-122"/>
              <a:ea typeface="微软雅黑" panose="020B0503020204020204" charset="-122"/>
            </a:endParaRPr>
          </a:p>
          <a:p>
            <a:pPr algn="ctr">
              <a:lnSpc>
                <a:spcPct val="120000"/>
              </a:lnSpc>
            </a:pPr>
            <a:r>
              <a:rPr sz="1800" b="1" dirty="0">
                <a:solidFill>
                  <a:schemeClr val="bg1"/>
                </a:solidFill>
                <a:latin typeface="微软雅黑" panose="020B0503020204020204" charset="-122"/>
                <a:ea typeface="微软雅黑" panose="020B0503020204020204" charset="-122"/>
              </a:rPr>
              <a:t>国务院的</a:t>
            </a:r>
            <a:endParaRPr sz="1800" b="1" dirty="0">
              <a:solidFill>
                <a:schemeClr val="bg1"/>
              </a:solidFill>
              <a:latin typeface="微软雅黑" panose="020B0503020204020204" charset="-122"/>
              <a:ea typeface="微软雅黑" panose="020B0503020204020204" charset="-122"/>
            </a:endParaRPr>
          </a:p>
          <a:p>
            <a:pPr algn="ctr">
              <a:lnSpc>
                <a:spcPct val="120000"/>
              </a:lnSpc>
            </a:pPr>
            <a:r>
              <a:rPr sz="1800" b="1" dirty="0">
                <a:solidFill>
                  <a:schemeClr val="bg1"/>
                </a:solidFill>
                <a:latin typeface="微软雅黑" panose="020B0503020204020204" charset="-122"/>
                <a:ea typeface="微软雅黑" panose="020B0503020204020204" charset="-122"/>
              </a:rPr>
              <a:t>定义</a:t>
            </a:r>
            <a:endParaRPr sz="1800" b="1" dirty="0">
              <a:solidFill>
                <a:schemeClr val="bg1"/>
              </a:solidFill>
              <a:latin typeface="微软雅黑" panose="020B0503020204020204" charset="-122"/>
              <a:ea typeface="微软雅黑" panose="020B0503020204020204" charset="-122"/>
            </a:endParaRPr>
          </a:p>
        </p:txBody>
      </p:sp>
      <p:pic>
        <p:nvPicPr>
          <p:cNvPr id="5" name="图片 4"/>
          <p:cNvPicPr>
            <a:picLocks noChangeAspect="1"/>
          </p:cNvPicPr>
          <p:nvPr/>
        </p:nvPicPr>
        <p:blipFill>
          <a:blip r:embed="rId3"/>
          <a:stretch>
            <a:fillRect/>
          </a:stretch>
        </p:blipFill>
        <p:spPr>
          <a:xfrm>
            <a:off x="616585" y="1887220"/>
            <a:ext cx="3366135" cy="4323715"/>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8" presetClass="entr" presetSubtype="6"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downRigh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500"/>
                                        <p:tgtEl>
                                          <p:spTgt spid="13"/>
                                        </p:tgtEl>
                                      </p:cBhvr>
                                    </p:animEffec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1+#ppt_w/2"/>
                                          </p:val>
                                        </p:tav>
                                        <p:tav tm="100000">
                                          <p:val>
                                            <p:strVal val="#ppt_x"/>
                                          </p:val>
                                        </p:tav>
                                      </p:tavLst>
                                    </p:anim>
                                    <p:anim calcmode="lin" valueType="num">
                                      <p:cBhvr additive="base">
                                        <p:cTn id="2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1+#ppt_w/2"/>
                                          </p:val>
                                        </p:tav>
                                        <p:tav tm="100000">
                                          <p:val>
                                            <p:strVal val="#ppt_x"/>
                                          </p:val>
                                        </p:tav>
                                      </p:tavLst>
                                    </p:anim>
                                    <p:anim calcmode="lin" valueType="num">
                                      <p:cBhvr additive="base">
                                        <p:cTn id="30" dur="500" fill="hold"/>
                                        <p:tgtEl>
                                          <p:spTgt spid="3"/>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13" grpId="0" bldLvl="0" animBg="1"/>
      <p:bldP spid="3" grpId="0"/>
      <p:bldP spid="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ym typeface="+mn-ea"/>
              </a:rPr>
              <a:t>云计算概述</a:t>
            </a:r>
            <a:endParaRPr lang="zh-CN" altLang="en-US">
              <a:sym typeface="+mn-ea"/>
            </a:endParaRPr>
          </a:p>
        </p:txBody>
      </p:sp>
      <p:grpSp>
        <p:nvGrpSpPr>
          <p:cNvPr id="16" name="组合 15"/>
          <p:cNvGrpSpPr/>
          <p:nvPr/>
        </p:nvGrpSpPr>
        <p:grpSpPr>
          <a:xfrm>
            <a:off x="634365" y="887095"/>
            <a:ext cx="2876716" cy="473075"/>
            <a:chOff x="2347" y="2773"/>
            <a:chExt cx="5164"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497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2612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（二）云计算的特征</a:t>
            </a:r>
            <a:endParaRPr lang="zh-CN" altLang="en-US" sz="1800" b="1" dirty="0">
              <a:solidFill>
                <a:schemeClr val="bg1"/>
              </a:solidFill>
              <a:latin typeface="微软雅黑" panose="020B0503020204020204" charset="-122"/>
              <a:ea typeface="微软雅黑" panose="020B0503020204020204" charset="-122"/>
              <a:sym typeface="+mn-ea"/>
            </a:endParaRPr>
          </a:p>
        </p:txBody>
      </p:sp>
      <p:grpSp>
        <p:nvGrpSpPr>
          <p:cNvPr id="22" name="组合 21"/>
          <p:cNvGrpSpPr/>
          <p:nvPr/>
        </p:nvGrpSpPr>
        <p:grpSpPr>
          <a:xfrm>
            <a:off x="6955790" y="4180840"/>
            <a:ext cx="3663315" cy="991870"/>
            <a:chOff x="10746" y="6584"/>
            <a:chExt cx="5769" cy="1562"/>
          </a:xfrm>
        </p:grpSpPr>
        <p:sp>
          <p:nvSpPr>
            <p:cNvPr id="33" name="任意多边形 32"/>
            <p:cNvSpPr/>
            <p:nvPr>
              <p:custDataLst>
                <p:tags r:id="rId1"/>
              </p:custDataLst>
            </p:nvPr>
          </p:nvSpPr>
          <p:spPr>
            <a:xfrm>
              <a:off x="10746" y="6678"/>
              <a:ext cx="5451" cy="1469"/>
            </a:xfrm>
            <a:custGeom>
              <a:avLst/>
              <a:gdLst>
                <a:gd name="connsiteX0" fmla="*/ 3155203 w 3155203"/>
                <a:gd name="connsiteY0" fmla="*/ 0 h 850448"/>
                <a:gd name="connsiteX1" fmla="*/ 2997498 w 3155203"/>
                <a:gd name="connsiteY1" fmla="*/ 578071 h 850448"/>
                <a:gd name="connsiteX2" fmla="*/ 406001 w 3155203"/>
                <a:gd name="connsiteY2" fmla="*/ 850448 h 850448"/>
                <a:gd name="connsiteX3" fmla="*/ 0 w 3155203"/>
                <a:gd name="connsiteY3" fmla="*/ 110182 h 850448"/>
              </a:gdLst>
              <a:ahLst/>
              <a:cxnLst>
                <a:cxn ang="0">
                  <a:pos x="connsiteX0" y="connsiteY0"/>
                </a:cxn>
                <a:cxn ang="0">
                  <a:pos x="connsiteX1" y="connsiteY1"/>
                </a:cxn>
                <a:cxn ang="0">
                  <a:pos x="connsiteX2" y="connsiteY2"/>
                </a:cxn>
                <a:cxn ang="0">
                  <a:pos x="connsiteX3" y="connsiteY3"/>
                </a:cxn>
              </a:cxnLst>
              <a:rect l="l" t="t" r="r" b="b"/>
              <a:pathLst>
                <a:path w="3155203" h="850448">
                  <a:moveTo>
                    <a:pt x="3155203" y="0"/>
                  </a:moveTo>
                  <a:lnTo>
                    <a:pt x="2997498" y="578071"/>
                  </a:lnTo>
                  <a:lnTo>
                    <a:pt x="406001" y="850448"/>
                  </a:lnTo>
                  <a:lnTo>
                    <a:pt x="0" y="110182"/>
                  </a:lnTo>
                  <a:close/>
                </a:path>
              </a:pathLst>
            </a:custGeom>
            <a:solidFill>
              <a:schemeClr val="accent5"/>
            </a:solidFill>
          </p:spPr>
          <p:txBody>
            <a:bodyPr rot="0" spcFirstLastPara="0" vertOverflow="overflow" horzOverflow="overflow" vert="horz" wrap="square" lIns="216000" tIns="108000" rIns="108000" bIns="45720" numCol="1" spcCol="0" rtlCol="0" fromWordArt="0" anchor="ctr" anchorCtr="0" forceAA="0" compatLnSpc="1">
              <a:normAutofit/>
            </a:bodyPr>
            <a:lstStyle/>
            <a:p>
              <a:pPr algn="ctr"/>
              <a:endParaRPr lang="da-DK" altLang="zh-CN" dirty="0">
                <a:solidFill>
                  <a:sysClr val="window" lastClr="FFFFFF"/>
                </a:solidFill>
                <a:sym typeface="Arial" panose="020B0604020202020204" pitchFamily="34" charset="0"/>
              </a:endParaRPr>
            </a:p>
          </p:txBody>
        </p:sp>
        <p:sp>
          <p:nvSpPr>
            <p:cNvPr id="10" name="等腰三角形 9"/>
            <p:cNvSpPr/>
            <p:nvPr>
              <p:custDataLst>
                <p:tags r:id="rId2"/>
              </p:custDataLst>
            </p:nvPr>
          </p:nvSpPr>
          <p:spPr>
            <a:xfrm rot="17703762">
              <a:off x="16203" y="7569"/>
              <a:ext cx="181" cy="444"/>
            </a:xfrm>
            <a:prstGeom prst="triangle">
              <a:avLst/>
            </a:prstGeom>
            <a:solidFill>
              <a:srgbClr val="69A35B">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11" name="等腰三角形 10"/>
            <p:cNvSpPr/>
            <p:nvPr>
              <p:custDataLst>
                <p:tags r:id="rId3"/>
              </p:custDataLst>
            </p:nvPr>
          </p:nvSpPr>
          <p:spPr>
            <a:xfrm rot="14680307">
              <a:off x="16136" y="7432"/>
              <a:ext cx="181" cy="243"/>
            </a:xfrm>
            <a:prstGeom prst="triangle">
              <a:avLst/>
            </a:prstGeom>
            <a:solidFill>
              <a:srgbClr val="69A35B">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17" name="任意多边形 16"/>
            <p:cNvSpPr/>
            <p:nvPr>
              <p:custDataLst>
                <p:tags r:id="rId4"/>
              </p:custDataLst>
            </p:nvPr>
          </p:nvSpPr>
          <p:spPr>
            <a:xfrm>
              <a:off x="10783" y="6584"/>
              <a:ext cx="1340" cy="737"/>
            </a:xfrm>
            <a:custGeom>
              <a:avLst/>
              <a:gdLst>
                <a:gd name="connsiteX0" fmla="*/ 775646 w 775646"/>
                <a:gd name="connsiteY0" fmla="*/ 0 h 426586"/>
                <a:gd name="connsiteX1" fmla="*/ 666454 w 775646"/>
                <a:gd name="connsiteY1" fmla="*/ 355733 h 426586"/>
                <a:gd name="connsiteX2" fmla="*/ 219107 w 775646"/>
                <a:gd name="connsiteY2" fmla="*/ 426586 h 426586"/>
                <a:gd name="connsiteX3" fmla="*/ 0 w 775646"/>
                <a:gd name="connsiteY3" fmla="*/ 27086 h 426586"/>
              </a:gdLst>
              <a:ahLst/>
              <a:cxnLst>
                <a:cxn ang="0">
                  <a:pos x="connsiteX0" y="connsiteY0"/>
                </a:cxn>
                <a:cxn ang="0">
                  <a:pos x="connsiteX1" y="connsiteY1"/>
                </a:cxn>
                <a:cxn ang="0">
                  <a:pos x="connsiteX2" y="connsiteY2"/>
                </a:cxn>
                <a:cxn ang="0">
                  <a:pos x="connsiteX3" y="connsiteY3"/>
                </a:cxn>
              </a:cxnLst>
              <a:rect l="l" t="t" r="r" b="b"/>
              <a:pathLst>
                <a:path w="775646" h="426586">
                  <a:moveTo>
                    <a:pt x="775646" y="0"/>
                  </a:moveTo>
                  <a:lnTo>
                    <a:pt x="666454" y="355733"/>
                  </a:lnTo>
                  <a:lnTo>
                    <a:pt x="219107" y="426586"/>
                  </a:lnTo>
                  <a:lnTo>
                    <a:pt x="0" y="27086"/>
                  </a:lnTo>
                  <a:close/>
                </a:path>
              </a:pathLst>
            </a:custGeom>
            <a:solidFill>
              <a:schemeClr val="accent3">
                <a:lumMod val="75000"/>
              </a:schemeClr>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endParaRPr lang="zh-CN" altLang="en-US" sz="2000" b="1" dirty="0" err="1">
                <a:solidFill>
                  <a:sysClr val="window" lastClr="FFFFFF"/>
                </a:solidFill>
                <a:sym typeface="Arial" panose="020B0604020202020204" pitchFamily="34" charset="0"/>
              </a:endParaRPr>
            </a:p>
          </p:txBody>
        </p:sp>
        <p:sp>
          <p:nvSpPr>
            <p:cNvPr id="18" name="矩形 17"/>
            <p:cNvSpPr/>
            <p:nvPr>
              <p:custDataLst>
                <p:tags r:id="rId5"/>
              </p:custDataLst>
            </p:nvPr>
          </p:nvSpPr>
          <p:spPr>
            <a:xfrm>
              <a:off x="11072" y="6633"/>
              <a:ext cx="762" cy="638"/>
            </a:xfrm>
            <a:prstGeom prst="rect">
              <a:avLst/>
            </a:prstGeom>
          </p:spPr>
          <p:txBody>
            <a:bodyPr wrap="none">
              <a:normAutofit/>
            </a:bodyPr>
            <a:lstStyle/>
            <a:p>
              <a:pPr algn="ctr"/>
              <a:r>
                <a:rPr lang="en-US" altLang="zh-CN" b="1" dirty="0">
                  <a:solidFill>
                    <a:sysClr val="window" lastClr="FFFFFF"/>
                  </a:solidFill>
                  <a:sym typeface="Arial" panose="020B0604020202020204" pitchFamily="34" charset="0"/>
                </a:rPr>
                <a:t>04</a:t>
              </a:r>
              <a:endParaRPr lang="zh-CN" altLang="en-US" b="1" dirty="0" err="1">
                <a:solidFill>
                  <a:sysClr val="window" lastClr="FFFFFF"/>
                </a:solidFill>
                <a:sym typeface="Arial" panose="020B0604020202020204" pitchFamily="34" charset="0"/>
              </a:endParaRPr>
            </a:p>
          </p:txBody>
        </p:sp>
        <p:sp>
          <p:nvSpPr>
            <p:cNvPr id="19" name="文本框 18"/>
            <p:cNvSpPr txBox="1"/>
            <p:nvPr>
              <p:custDataLst>
                <p:tags r:id="rId6"/>
              </p:custDataLst>
            </p:nvPr>
          </p:nvSpPr>
          <p:spPr>
            <a:xfrm>
              <a:off x="12123" y="6926"/>
              <a:ext cx="3532" cy="852"/>
            </a:xfrm>
            <a:prstGeom prst="rect">
              <a:avLst/>
            </a:prstGeom>
            <a:noFill/>
          </p:spPr>
          <p:txBody>
            <a:bodyPr wrap="square" rtlCol="0" anchor="ctr">
              <a:normAutofit/>
            </a:bodyPr>
            <a:lstStyle/>
            <a:p>
              <a:pPr>
                <a:lnSpc>
                  <a:spcPct val="120000"/>
                </a:lnSpc>
              </a:pPr>
              <a:r>
                <a:rPr lang="zh-CN" altLang="en-US" sz="2000" b="1" kern="10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rPr>
                <a:t>可度量性</a:t>
              </a:r>
              <a:endParaRPr lang="zh-CN" altLang="en-US" sz="2000" b="1" kern="100" spc="15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grpSp>
      <p:grpSp>
        <p:nvGrpSpPr>
          <p:cNvPr id="20" name="组合 19"/>
          <p:cNvGrpSpPr/>
          <p:nvPr/>
        </p:nvGrpSpPr>
        <p:grpSpPr>
          <a:xfrm>
            <a:off x="6301105" y="2496820"/>
            <a:ext cx="3662680" cy="1000125"/>
            <a:chOff x="9715" y="3932"/>
            <a:chExt cx="5768" cy="1575"/>
          </a:xfrm>
        </p:grpSpPr>
        <p:sp>
          <p:nvSpPr>
            <p:cNvPr id="21" name="任意多边形 20"/>
            <p:cNvSpPr/>
            <p:nvPr>
              <p:custDataLst>
                <p:tags r:id="rId7"/>
              </p:custDataLst>
            </p:nvPr>
          </p:nvSpPr>
          <p:spPr>
            <a:xfrm>
              <a:off x="9715" y="4039"/>
              <a:ext cx="5451" cy="1469"/>
            </a:xfrm>
            <a:custGeom>
              <a:avLst/>
              <a:gdLst>
                <a:gd name="connsiteX0" fmla="*/ 3155203 w 3155203"/>
                <a:gd name="connsiteY0" fmla="*/ 0 h 850448"/>
                <a:gd name="connsiteX1" fmla="*/ 2997498 w 3155203"/>
                <a:gd name="connsiteY1" fmla="*/ 578071 h 850448"/>
                <a:gd name="connsiteX2" fmla="*/ 406001 w 3155203"/>
                <a:gd name="connsiteY2" fmla="*/ 850448 h 850448"/>
                <a:gd name="connsiteX3" fmla="*/ 0 w 3155203"/>
                <a:gd name="connsiteY3" fmla="*/ 110182 h 850448"/>
              </a:gdLst>
              <a:ahLst/>
              <a:cxnLst>
                <a:cxn ang="0">
                  <a:pos x="connsiteX0" y="connsiteY0"/>
                </a:cxn>
                <a:cxn ang="0">
                  <a:pos x="connsiteX1" y="connsiteY1"/>
                </a:cxn>
                <a:cxn ang="0">
                  <a:pos x="connsiteX2" y="connsiteY2"/>
                </a:cxn>
                <a:cxn ang="0">
                  <a:pos x="connsiteX3" y="connsiteY3"/>
                </a:cxn>
              </a:cxnLst>
              <a:rect l="l" t="t" r="r" b="b"/>
              <a:pathLst>
                <a:path w="3155203" h="850448">
                  <a:moveTo>
                    <a:pt x="3155203" y="0"/>
                  </a:moveTo>
                  <a:lnTo>
                    <a:pt x="2997498" y="578071"/>
                  </a:lnTo>
                  <a:lnTo>
                    <a:pt x="406001" y="850448"/>
                  </a:lnTo>
                  <a:lnTo>
                    <a:pt x="0" y="110182"/>
                  </a:lnTo>
                  <a:close/>
                </a:path>
              </a:pathLst>
            </a:custGeom>
            <a:solidFill>
              <a:srgbClr val="526580"/>
            </a:solidFill>
          </p:spPr>
          <p:txBody>
            <a:bodyPr rot="0" spcFirstLastPara="0" vertOverflow="overflow" horzOverflow="overflow" vert="horz" wrap="square" lIns="216000" tIns="108000" rIns="108000" bIns="45720" numCol="1" spcCol="0" rtlCol="0" fromWordArt="0" anchor="ctr" anchorCtr="0" forceAA="0" compatLnSpc="1">
              <a:normAutofit/>
            </a:bodyPr>
            <a:lstStyle/>
            <a:p>
              <a:pPr algn="ctr"/>
              <a:endParaRPr lang="da-DK" altLang="zh-CN" dirty="0">
                <a:solidFill>
                  <a:sysClr val="window" lastClr="FFFFFF"/>
                </a:solidFill>
                <a:sym typeface="Arial" panose="020B0604020202020204" pitchFamily="34" charset="0"/>
              </a:endParaRPr>
            </a:p>
          </p:txBody>
        </p:sp>
        <p:sp>
          <p:nvSpPr>
            <p:cNvPr id="23" name="等腰三角形 22"/>
            <p:cNvSpPr/>
            <p:nvPr>
              <p:custDataLst>
                <p:tags r:id="rId8"/>
              </p:custDataLst>
            </p:nvPr>
          </p:nvSpPr>
          <p:spPr>
            <a:xfrm rot="17703762">
              <a:off x="15171" y="4929"/>
              <a:ext cx="181" cy="444"/>
            </a:xfrm>
            <a:prstGeom prst="triangle">
              <a:avLst/>
            </a:prstGeom>
            <a:solidFill>
              <a:srgbClr val="3498DB">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24" name="等腰三角形 23"/>
            <p:cNvSpPr/>
            <p:nvPr>
              <p:custDataLst>
                <p:tags r:id="rId9"/>
              </p:custDataLst>
            </p:nvPr>
          </p:nvSpPr>
          <p:spPr>
            <a:xfrm rot="14680307">
              <a:off x="15105" y="4793"/>
              <a:ext cx="181" cy="243"/>
            </a:xfrm>
            <a:prstGeom prst="triangle">
              <a:avLst/>
            </a:prstGeom>
            <a:solidFill>
              <a:srgbClr val="3498DB">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25" name="任意多边形 24"/>
            <p:cNvSpPr/>
            <p:nvPr>
              <p:custDataLst>
                <p:tags r:id="rId10"/>
              </p:custDataLst>
            </p:nvPr>
          </p:nvSpPr>
          <p:spPr>
            <a:xfrm>
              <a:off x="9752" y="3932"/>
              <a:ext cx="1340" cy="737"/>
            </a:xfrm>
            <a:custGeom>
              <a:avLst/>
              <a:gdLst>
                <a:gd name="connsiteX0" fmla="*/ 775646 w 775646"/>
                <a:gd name="connsiteY0" fmla="*/ 0 h 426586"/>
                <a:gd name="connsiteX1" fmla="*/ 666454 w 775646"/>
                <a:gd name="connsiteY1" fmla="*/ 355733 h 426586"/>
                <a:gd name="connsiteX2" fmla="*/ 219107 w 775646"/>
                <a:gd name="connsiteY2" fmla="*/ 426586 h 426586"/>
                <a:gd name="connsiteX3" fmla="*/ 0 w 775646"/>
                <a:gd name="connsiteY3" fmla="*/ 27086 h 426586"/>
              </a:gdLst>
              <a:ahLst/>
              <a:cxnLst>
                <a:cxn ang="0">
                  <a:pos x="connsiteX0" y="connsiteY0"/>
                </a:cxn>
                <a:cxn ang="0">
                  <a:pos x="connsiteX1" y="connsiteY1"/>
                </a:cxn>
                <a:cxn ang="0">
                  <a:pos x="connsiteX2" y="connsiteY2"/>
                </a:cxn>
                <a:cxn ang="0">
                  <a:pos x="connsiteX3" y="connsiteY3"/>
                </a:cxn>
              </a:cxnLst>
              <a:rect l="l" t="t" r="r" b="b"/>
              <a:pathLst>
                <a:path w="775646" h="426586">
                  <a:moveTo>
                    <a:pt x="775646" y="0"/>
                  </a:moveTo>
                  <a:lnTo>
                    <a:pt x="666454" y="355733"/>
                  </a:lnTo>
                  <a:lnTo>
                    <a:pt x="219107" y="426586"/>
                  </a:lnTo>
                  <a:lnTo>
                    <a:pt x="0" y="27086"/>
                  </a:lnTo>
                  <a:close/>
                </a:path>
              </a:pathLst>
            </a:custGeom>
            <a:solidFill>
              <a:schemeClr val="bg2">
                <a:lumMod val="25000"/>
              </a:schemeClr>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endParaRPr lang="zh-CN" altLang="en-US" sz="2000" b="1" dirty="0" err="1">
                <a:solidFill>
                  <a:sysClr val="window" lastClr="FFFFFF"/>
                </a:solidFill>
                <a:sym typeface="Arial" panose="020B0604020202020204" pitchFamily="34" charset="0"/>
              </a:endParaRPr>
            </a:p>
          </p:txBody>
        </p:sp>
        <p:sp>
          <p:nvSpPr>
            <p:cNvPr id="26" name="矩形 25"/>
            <p:cNvSpPr/>
            <p:nvPr>
              <p:custDataLst>
                <p:tags r:id="rId11"/>
              </p:custDataLst>
            </p:nvPr>
          </p:nvSpPr>
          <p:spPr>
            <a:xfrm>
              <a:off x="10041" y="3981"/>
              <a:ext cx="762" cy="638"/>
            </a:xfrm>
            <a:prstGeom prst="rect">
              <a:avLst/>
            </a:prstGeom>
          </p:spPr>
          <p:txBody>
            <a:bodyPr wrap="none">
              <a:normAutofit/>
            </a:bodyPr>
            <a:lstStyle/>
            <a:p>
              <a:pPr algn="ctr"/>
              <a:r>
                <a:rPr lang="en-US" altLang="zh-CN" b="1" dirty="0">
                  <a:solidFill>
                    <a:sysClr val="window" lastClr="FFFFFF"/>
                  </a:solidFill>
                  <a:sym typeface="Arial" panose="020B0604020202020204" pitchFamily="34" charset="0"/>
                </a:rPr>
                <a:t>02</a:t>
              </a:r>
              <a:endParaRPr lang="zh-CN" altLang="en-US" b="1" dirty="0" err="1">
                <a:solidFill>
                  <a:sysClr val="window" lastClr="FFFFFF"/>
                </a:solidFill>
                <a:sym typeface="Arial" panose="020B0604020202020204" pitchFamily="34" charset="0"/>
              </a:endParaRPr>
            </a:p>
          </p:txBody>
        </p:sp>
        <p:sp>
          <p:nvSpPr>
            <p:cNvPr id="27" name="文本框 26"/>
            <p:cNvSpPr txBox="1"/>
            <p:nvPr>
              <p:custDataLst>
                <p:tags r:id="rId12"/>
              </p:custDataLst>
            </p:nvPr>
          </p:nvSpPr>
          <p:spPr>
            <a:xfrm>
              <a:off x="11092" y="4273"/>
              <a:ext cx="3532" cy="852"/>
            </a:xfrm>
            <a:prstGeom prst="rect">
              <a:avLst/>
            </a:prstGeom>
            <a:noFill/>
          </p:spPr>
          <p:txBody>
            <a:bodyPr wrap="square" rtlCol="0" anchor="ctr">
              <a:normAutofit/>
            </a:bodyPr>
            <a:lstStyle/>
            <a:p>
              <a:pPr>
                <a:lnSpc>
                  <a:spcPct val="120000"/>
                </a:lnSpc>
              </a:pPr>
              <a:r>
                <a:rPr lang="zh-CN" altLang="en-US" sz="2000" b="1" kern="10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rPr>
                <a:t>可扩展性</a:t>
              </a:r>
              <a:endParaRPr lang="zh-CN" altLang="en-US" sz="2000" b="1" kern="100" spc="15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grpSp>
      <p:grpSp>
        <p:nvGrpSpPr>
          <p:cNvPr id="39" name="组合 38"/>
          <p:cNvGrpSpPr/>
          <p:nvPr/>
        </p:nvGrpSpPr>
        <p:grpSpPr>
          <a:xfrm>
            <a:off x="2243455" y="3630295"/>
            <a:ext cx="3662680" cy="991870"/>
            <a:chOff x="4365" y="5717"/>
            <a:chExt cx="5768" cy="1562"/>
          </a:xfrm>
        </p:grpSpPr>
        <p:sp>
          <p:nvSpPr>
            <p:cNvPr id="48" name="任意多边形 47"/>
            <p:cNvSpPr/>
            <p:nvPr>
              <p:custDataLst>
                <p:tags r:id="rId13"/>
              </p:custDataLst>
            </p:nvPr>
          </p:nvSpPr>
          <p:spPr>
            <a:xfrm>
              <a:off x="4365" y="5811"/>
              <a:ext cx="5451" cy="1469"/>
            </a:xfrm>
            <a:custGeom>
              <a:avLst/>
              <a:gdLst>
                <a:gd name="connsiteX0" fmla="*/ 3155203 w 3155203"/>
                <a:gd name="connsiteY0" fmla="*/ 0 h 850448"/>
                <a:gd name="connsiteX1" fmla="*/ 2997498 w 3155203"/>
                <a:gd name="connsiteY1" fmla="*/ 578071 h 850448"/>
                <a:gd name="connsiteX2" fmla="*/ 406001 w 3155203"/>
                <a:gd name="connsiteY2" fmla="*/ 850448 h 850448"/>
                <a:gd name="connsiteX3" fmla="*/ 0 w 3155203"/>
                <a:gd name="connsiteY3" fmla="*/ 110182 h 850448"/>
              </a:gdLst>
              <a:ahLst/>
              <a:cxnLst>
                <a:cxn ang="0">
                  <a:pos x="connsiteX0" y="connsiteY0"/>
                </a:cxn>
                <a:cxn ang="0">
                  <a:pos x="connsiteX1" y="connsiteY1"/>
                </a:cxn>
                <a:cxn ang="0">
                  <a:pos x="connsiteX2" y="connsiteY2"/>
                </a:cxn>
                <a:cxn ang="0">
                  <a:pos x="connsiteX3" y="connsiteY3"/>
                </a:cxn>
              </a:cxnLst>
              <a:rect l="l" t="t" r="r" b="b"/>
              <a:pathLst>
                <a:path w="3155203" h="850448">
                  <a:moveTo>
                    <a:pt x="3155203" y="0"/>
                  </a:moveTo>
                  <a:lnTo>
                    <a:pt x="2997498" y="578071"/>
                  </a:lnTo>
                  <a:lnTo>
                    <a:pt x="406001" y="850448"/>
                  </a:lnTo>
                  <a:lnTo>
                    <a:pt x="0" y="110182"/>
                  </a:lnTo>
                  <a:close/>
                </a:path>
              </a:pathLst>
            </a:custGeom>
            <a:solidFill>
              <a:schemeClr val="accent3">
                <a:lumMod val="75000"/>
              </a:schemeClr>
            </a:solidFill>
          </p:spPr>
          <p:txBody>
            <a:bodyPr rot="0" spcFirstLastPara="0" vertOverflow="overflow" horzOverflow="overflow" vert="horz" wrap="square" lIns="216000" tIns="108000" rIns="108000" bIns="45720" numCol="1" spcCol="0" rtlCol="0" fromWordArt="0" anchor="ctr" anchorCtr="0" forceAA="0" compatLnSpc="1">
              <a:normAutofit/>
            </a:bodyPr>
            <a:lstStyle/>
            <a:p>
              <a:pPr algn="ctr"/>
              <a:endParaRPr lang="da-DK" altLang="zh-CN" dirty="0">
                <a:solidFill>
                  <a:sysClr val="window" lastClr="FFFFFF"/>
                </a:solidFill>
                <a:sym typeface="Arial" panose="020B0604020202020204" pitchFamily="34" charset="0"/>
              </a:endParaRPr>
            </a:p>
          </p:txBody>
        </p:sp>
        <p:sp>
          <p:nvSpPr>
            <p:cNvPr id="61" name="等腰三角形 60"/>
            <p:cNvSpPr/>
            <p:nvPr>
              <p:custDataLst>
                <p:tags r:id="rId14"/>
              </p:custDataLst>
            </p:nvPr>
          </p:nvSpPr>
          <p:spPr>
            <a:xfrm rot="17703762">
              <a:off x="9821" y="6702"/>
              <a:ext cx="181" cy="444"/>
            </a:xfrm>
            <a:prstGeom prst="triangle">
              <a:avLst/>
            </a:prstGeom>
            <a:solidFill>
              <a:srgbClr val="1AA3AA">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62" name="等腰三角形 61"/>
            <p:cNvSpPr/>
            <p:nvPr>
              <p:custDataLst>
                <p:tags r:id="rId15"/>
              </p:custDataLst>
            </p:nvPr>
          </p:nvSpPr>
          <p:spPr>
            <a:xfrm rot="14680307">
              <a:off x="9755" y="6566"/>
              <a:ext cx="181" cy="243"/>
            </a:xfrm>
            <a:prstGeom prst="triangle">
              <a:avLst/>
            </a:prstGeom>
            <a:solidFill>
              <a:srgbClr val="1AA3AA">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63" name="任意多边形 62"/>
            <p:cNvSpPr/>
            <p:nvPr>
              <p:custDataLst>
                <p:tags r:id="rId16"/>
              </p:custDataLst>
            </p:nvPr>
          </p:nvSpPr>
          <p:spPr>
            <a:xfrm>
              <a:off x="4402" y="5717"/>
              <a:ext cx="1340" cy="737"/>
            </a:xfrm>
            <a:custGeom>
              <a:avLst/>
              <a:gdLst>
                <a:gd name="connsiteX0" fmla="*/ 775646 w 775646"/>
                <a:gd name="connsiteY0" fmla="*/ 0 h 426586"/>
                <a:gd name="connsiteX1" fmla="*/ 666454 w 775646"/>
                <a:gd name="connsiteY1" fmla="*/ 355733 h 426586"/>
                <a:gd name="connsiteX2" fmla="*/ 219107 w 775646"/>
                <a:gd name="connsiteY2" fmla="*/ 426586 h 426586"/>
                <a:gd name="connsiteX3" fmla="*/ 0 w 775646"/>
                <a:gd name="connsiteY3" fmla="*/ 27086 h 426586"/>
              </a:gdLst>
              <a:ahLst/>
              <a:cxnLst>
                <a:cxn ang="0">
                  <a:pos x="connsiteX0" y="connsiteY0"/>
                </a:cxn>
                <a:cxn ang="0">
                  <a:pos x="connsiteX1" y="connsiteY1"/>
                </a:cxn>
                <a:cxn ang="0">
                  <a:pos x="connsiteX2" y="connsiteY2"/>
                </a:cxn>
                <a:cxn ang="0">
                  <a:pos x="connsiteX3" y="connsiteY3"/>
                </a:cxn>
              </a:cxnLst>
              <a:rect l="l" t="t" r="r" b="b"/>
              <a:pathLst>
                <a:path w="775646" h="426586">
                  <a:moveTo>
                    <a:pt x="775646" y="0"/>
                  </a:moveTo>
                  <a:lnTo>
                    <a:pt x="666454" y="355733"/>
                  </a:lnTo>
                  <a:lnTo>
                    <a:pt x="219107" y="426586"/>
                  </a:lnTo>
                  <a:lnTo>
                    <a:pt x="0" y="27086"/>
                  </a:lnTo>
                  <a:close/>
                </a:path>
              </a:pathLst>
            </a:custGeom>
            <a:solidFill>
              <a:srgbClr val="526580"/>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endParaRPr lang="zh-CN" altLang="en-US" sz="2000" b="1" dirty="0" err="1">
                <a:solidFill>
                  <a:sysClr val="window" lastClr="FFFFFF"/>
                </a:solidFill>
                <a:sym typeface="Arial" panose="020B0604020202020204" pitchFamily="34" charset="0"/>
              </a:endParaRPr>
            </a:p>
          </p:txBody>
        </p:sp>
        <p:sp>
          <p:nvSpPr>
            <p:cNvPr id="64" name="矩形 63"/>
            <p:cNvSpPr/>
            <p:nvPr>
              <p:custDataLst>
                <p:tags r:id="rId17"/>
              </p:custDataLst>
            </p:nvPr>
          </p:nvSpPr>
          <p:spPr>
            <a:xfrm>
              <a:off x="4691" y="5767"/>
              <a:ext cx="762" cy="638"/>
            </a:xfrm>
            <a:prstGeom prst="rect">
              <a:avLst/>
            </a:prstGeom>
          </p:spPr>
          <p:txBody>
            <a:bodyPr wrap="none">
              <a:normAutofit/>
            </a:bodyPr>
            <a:lstStyle/>
            <a:p>
              <a:pPr algn="ctr"/>
              <a:r>
                <a:rPr lang="en-US" altLang="zh-CN" b="1" dirty="0">
                  <a:solidFill>
                    <a:sysClr val="window" lastClr="FFFFFF"/>
                  </a:solidFill>
                  <a:sym typeface="Arial" panose="020B0604020202020204" pitchFamily="34" charset="0"/>
                </a:rPr>
                <a:t>03</a:t>
              </a:r>
              <a:endParaRPr lang="zh-CN" altLang="en-US" b="1" dirty="0" err="1">
                <a:solidFill>
                  <a:sysClr val="window" lastClr="FFFFFF"/>
                </a:solidFill>
                <a:sym typeface="Arial" panose="020B0604020202020204" pitchFamily="34" charset="0"/>
              </a:endParaRPr>
            </a:p>
          </p:txBody>
        </p:sp>
        <p:sp>
          <p:nvSpPr>
            <p:cNvPr id="65" name="文本框 64"/>
            <p:cNvSpPr txBox="1"/>
            <p:nvPr>
              <p:custDataLst>
                <p:tags r:id="rId18"/>
              </p:custDataLst>
            </p:nvPr>
          </p:nvSpPr>
          <p:spPr>
            <a:xfrm>
              <a:off x="5742" y="6074"/>
              <a:ext cx="3532" cy="852"/>
            </a:xfrm>
            <a:prstGeom prst="rect">
              <a:avLst/>
            </a:prstGeom>
            <a:noFill/>
          </p:spPr>
          <p:txBody>
            <a:bodyPr wrap="square" rtlCol="0" anchor="ctr">
              <a:normAutofit/>
            </a:bodyPr>
            <a:lstStyle/>
            <a:p>
              <a:pPr>
                <a:lnSpc>
                  <a:spcPct val="120000"/>
                </a:lnSpc>
              </a:pPr>
              <a:r>
                <a:rPr lang="zh-CN" altLang="en-US" sz="2000" b="1"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rPr>
                <a:t>宽带网络调用</a:t>
              </a:r>
              <a:endParaRPr lang="zh-CN" altLang="en-US" sz="2000" b="1" spc="15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grpSp>
      <p:grpSp>
        <p:nvGrpSpPr>
          <p:cNvPr id="66" name="组合 65"/>
          <p:cNvGrpSpPr/>
          <p:nvPr/>
        </p:nvGrpSpPr>
        <p:grpSpPr>
          <a:xfrm>
            <a:off x="1588770" y="1954530"/>
            <a:ext cx="3662680" cy="991870"/>
            <a:chOff x="3334" y="3078"/>
            <a:chExt cx="5768" cy="1562"/>
          </a:xfrm>
        </p:grpSpPr>
        <p:sp>
          <p:nvSpPr>
            <p:cNvPr id="67" name="任意多边形 66"/>
            <p:cNvSpPr/>
            <p:nvPr>
              <p:custDataLst>
                <p:tags r:id="rId19"/>
              </p:custDataLst>
            </p:nvPr>
          </p:nvSpPr>
          <p:spPr>
            <a:xfrm>
              <a:off x="3334" y="3172"/>
              <a:ext cx="5451" cy="1469"/>
            </a:xfrm>
            <a:custGeom>
              <a:avLst/>
              <a:gdLst>
                <a:gd name="connsiteX0" fmla="*/ 3155203 w 3155203"/>
                <a:gd name="connsiteY0" fmla="*/ 0 h 850448"/>
                <a:gd name="connsiteX1" fmla="*/ 2997498 w 3155203"/>
                <a:gd name="connsiteY1" fmla="*/ 578071 h 850448"/>
                <a:gd name="connsiteX2" fmla="*/ 406001 w 3155203"/>
                <a:gd name="connsiteY2" fmla="*/ 850448 h 850448"/>
                <a:gd name="connsiteX3" fmla="*/ 0 w 3155203"/>
                <a:gd name="connsiteY3" fmla="*/ 110182 h 850448"/>
              </a:gdLst>
              <a:ahLst/>
              <a:cxnLst>
                <a:cxn ang="0">
                  <a:pos x="connsiteX0" y="connsiteY0"/>
                </a:cxn>
                <a:cxn ang="0">
                  <a:pos x="connsiteX1" y="connsiteY1"/>
                </a:cxn>
                <a:cxn ang="0">
                  <a:pos x="connsiteX2" y="connsiteY2"/>
                </a:cxn>
                <a:cxn ang="0">
                  <a:pos x="connsiteX3" y="connsiteY3"/>
                </a:cxn>
              </a:cxnLst>
              <a:rect l="l" t="t" r="r" b="b"/>
              <a:pathLst>
                <a:path w="3155203" h="850448">
                  <a:moveTo>
                    <a:pt x="3155203" y="0"/>
                  </a:moveTo>
                  <a:lnTo>
                    <a:pt x="2997498" y="578071"/>
                  </a:lnTo>
                  <a:lnTo>
                    <a:pt x="406001" y="850448"/>
                  </a:lnTo>
                  <a:lnTo>
                    <a:pt x="0" y="110182"/>
                  </a:lnTo>
                  <a:close/>
                </a:path>
              </a:pathLst>
            </a:custGeom>
            <a:solidFill>
              <a:schemeClr val="bg2">
                <a:lumMod val="25000"/>
              </a:schemeClr>
            </a:solidFill>
          </p:spPr>
          <p:txBody>
            <a:bodyPr rot="0" spcFirstLastPara="0" vertOverflow="overflow" horzOverflow="overflow" vert="horz" wrap="square" lIns="216000" tIns="108000" rIns="108000" bIns="45720" numCol="1" spcCol="0" rtlCol="0" fromWordArt="0" anchor="ctr" anchorCtr="0" forceAA="0" compatLnSpc="1">
              <a:normAutofit/>
            </a:bodyPr>
            <a:lstStyle/>
            <a:p>
              <a:pPr algn="ctr"/>
              <a:endParaRPr lang="da-DK" altLang="zh-CN" dirty="0">
                <a:solidFill>
                  <a:sysClr val="window" lastClr="FFFFFF"/>
                </a:solidFill>
                <a:sym typeface="Arial" panose="020B0604020202020204" pitchFamily="34" charset="0"/>
              </a:endParaRPr>
            </a:p>
          </p:txBody>
        </p:sp>
        <p:sp>
          <p:nvSpPr>
            <p:cNvPr id="68" name="等腰三角形 67"/>
            <p:cNvSpPr/>
            <p:nvPr>
              <p:custDataLst>
                <p:tags r:id="rId20"/>
              </p:custDataLst>
            </p:nvPr>
          </p:nvSpPr>
          <p:spPr>
            <a:xfrm rot="17703762">
              <a:off x="8790" y="4063"/>
              <a:ext cx="181" cy="444"/>
            </a:xfrm>
            <a:prstGeom prst="triangle">
              <a:avLst/>
            </a:prstGeom>
            <a:solidFill>
              <a:srgbClr val="1F74AD">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69" name="等腰三角形 68"/>
            <p:cNvSpPr/>
            <p:nvPr>
              <p:custDataLst>
                <p:tags r:id="rId21"/>
              </p:custDataLst>
            </p:nvPr>
          </p:nvSpPr>
          <p:spPr>
            <a:xfrm rot="14680307">
              <a:off x="8724" y="3926"/>
              <a:ext cx="181" cy="243"/>
            </a:xfrm>
            <a:prstGeom prst="triangle">
              <a:avLst/>
            </a:prstGeom>
            <a:solidFill>
              <a:srgbClr val="1F74AD">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70" name="任意多边形 69"/>
            <p:cNvSpPr/>
            <p:nvPr>
              <p:custDataLst>
                <p:tags r:id="rId22"/>
              </p:custDataLst>
            </p:nvPr>
          </p:nvSpPr>
          <p:spPr>
            <a:xfrm>
              <a:off x="3371" y="3078"/>
              <a:ext cx="1340" cy="737"/>
            </a:xfrm>
            <a:custGeom>
              <a:avLst/>
              <a:gdLst>
                <a:gd name="connsiteX0" fmla="*/ 775646 w 775646"/>
                <a:gd name="connsiteY0" fmla="*/ 0 h 426586"/>
                <a:gd name="connsiteX1" fmla="*/ 666454 w 775646"/>
                <a:gd name="connsiteY1" fmla="*/ 355733 h 426586"/>
                <a:gd name="connsiteX2" fmla="*/ 219107 w 775646"/>
                <a:gd name="connsiteY2" fmla="*/ 426586 h 426586"/>
                <a:gd name="connsiteX3" fmla="*/ 0 w 775646"/>
                <a:gd name="connsiteY3" fmla="*/ 27086 h 426586"/>
              </a:gdLst>
              <a:ahLst/>
              <a:cxnLst>
                <a:cxn ang="0">
                  <a:pos x="connsiteX0" y="connsiteY0"/>
                </a:cxn>
                <a:cxn ang="0">
                  <a:pos x="connsiteX1" y="connsiteY1"/>
                </a:cxn>
                <a:cxn ang="0">
                  <a:pos x="connsiteX2" y="connsiteY2"/>
                </a:cxn>
                <a:cxn ang="0">
                  <a:pos x="connsiteX3" y="connsiteY3"/>
                </a:cxn>
              </a:cxnLst>
              <a:rect l="l" t="t" r="r" b="b"/>
              <a:pathLst>
                <a:path w="775646" h="426586">
                  <a:moveTo>
                    <a:pt x="775646" y="0"/>
                  </a:moveTo>
                  <a:lnTo>
                    <a:pt x="666454" y="355733"/>
                  </a:lnTo>
                  <a:lnTo>
                    <a:pt x="219107" y="426586"/>
                  </a:lnTo>
                  <a:lnTo>
                    <a:pt x="0" y="27086"/>
                  </a:lnTo>
                  <a:close/>
                </a:path>
              </a:pathLst>
            </a:custGeom>
            <a:solidFill>
              <a:schemeClr val="bg2">
                <a:lumMod val="10000"/>
              </a:schemeClr>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endParaRPr lang="zh-CN" altLang="en-US" sz="2000" b="1" dirty="0" err="1">
                <a:solidFill>
                  <a:sysClr val="window" lastClr="FFFFFF"/>
                </a:solidFill>
                <a:sym typeface="Arial" panose="020B0604020202020204" pitchFamily="34" charset="0"/>
              </a:endParaRPr>
            </a:p>
          </p:txBody>
        </p:sp>
        <p:sp>
          <p:nvSpPr>
            <p:cNvPr id="71" name="矩形 70"/>
            <p:cNvSpPr/>
            <p:nvPr>
              <p:custDataLst>
                <p:tags r:id="rId23"/>
              </p:custDataLst>
            </p:nvPr>
          </p:nvSpPr>
          <p:spPr>
            <a:xfrm>
              <a:off x="3660" y="3128"/>
              <a:ext cx="762" cy="638"/>
            </a:xfrm>
            <a:prstGeom prst="rect">
              <a:avLst/>
            </a:prstGeom>
          </p:spPr>
          <p:txBody>
            <a:bodyPr wrap="none">
              <a:normAutofit/>
            </a:bodyPr>
            <a:lstStyle/>
            <a:p>
              <a:pPr algn="ctr"/>
              <a:r>
                <a:rPr lang="en-US" altLang="zh-CN" b="1" dirty="0">
                  <a:solidFill>
                    <a:sysClr val="window" lastClr="FFFFFF"/>
                  </a:solidFill>
                  <a:sym typeface="Arial" panose="020B0604020202020204" pitchFamily="34" charset="0"/>
                </a:rPr>
                <a:t>01</a:t>
              </a:r>
              <a:endParaRPr lang="zh-CN" altLang="en-US" b="1" dirty="0" err="1">
                <a:solidFill>
                  <a:sysClr val="window" lastClr="FFFFFF"/>
                </a:solidFill>
                <a:sym typeface="Arial" panose="020B0604020202020204" pitchFamily="34" charset="0"/>
              </a:endParaRPr>
            </a:p>
          </p:txBody>
        </p:sp>
        <p:sp>
          <p:nvSpPr>
            <p:cNvPr id="72" name="文本框 71"/>
            <p:cNvSpPr txBox="1"/>
            <p:nvPr>
              <p:custDataLst>
                <p:tags r:id="rId24"/>
              </p:custDataLst>
            </p:nvPr>
          </p:nvSpPr>
          <p:spPr>
            <a:xfrm>
              <a:off x="4711" y="3405"/>
              <a:ext cx="3532" cy="852"/>
            </a:xfrm>
            <a:prstGeom prst="rect">
              <a:avLst/>
            </a:prstGeom>
            <a:noFill/>
          </p:spPr>
          <p:txBody>
            <a:bodyPr wrap="square" rtlCol="0" anchor="ctr">
              <a:normAutofit/>
            </a:bodyPr>
            <a:lstStyle/>
            <a:p>
              <a:pPr>
                <a:lnSpc>
                  <a:spcPct val="120000"/>
                </a:lnSpc>
              </a:pPr>
              <a:r>
                <a:rPr lang="zh-CN" altLang="en-US" sz="2000" b="1"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rPr>
                <a:t>服务资源池化</a:t>
              </a:r>
              <a:endParaRPr lang="zh-CN" altLang="en-US" sz="2000" b="1" spc="15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grpSp>
      <p:grpSp>
        <p:nvGrpSpPr>
          <p:cNvPr id="73" name="组合 72"/>
          <p:cNvGrpSpPr/>
          <p:nvPr/>
        </p:nvGrpSpPr>
        <p:grpSpPr>
          <a:xfrm>
            <a:off x="2898140" y="5306695"/>
            <a:ext cx="3663315" cy="991870"/>
            <a:chOff x="5396" y="8357"/>
            <a:chExt cx="5769" cy="1562"/>
          </a:xfrm>
        </p:grpSpPr>
        <p:sp>
          <p:nvSpPr>
            <p:cNvPr id="74" name="任意多边形 73"/>
            <p:cNvSpPr/>
            <p:nvPr>
              <p:custDataLst>
                <p:tags r:id="rId25"/>
              </p:custDataLst>
            </p:nvPr>
          </p:nvSpPr>
          <p:spPr>
            <a:xfrm>
              <a:off x="5396" y="8451"/>
              <a:ext cx="5451" cy="1469"/>
            </a:xfrm>
            <a:custGeom>
              <a:avLst/>
              <a:gdLst>
                <a:gd name="connsiteX0" fmla="*/ 3155203 w 3155203"/>
                <a:gd name="connsiteY0" fmla="*/ 0 h 850448"/>
                <a:gd name="connsiteX1" fmla="*/ 2997498 w 3155203"/>
                <a:gd name="connsiteY1" fmla="*/ 578071 h 850448"/>
                <a:gd name="connsiteX2" fmla="*/ 406001 w 3155203"/>
                <a:gd name="connsiteY2" fmla="*/ 850448 h 850448"/>
                <a:gd name="connsiteX3" fmla="*/ 0 w 3155203"/>
                <a:gd name="connsiteY3" fmla="*/ 110182 h 850448"/>
              </a:gdLst>
              <a:ahLst/>
              <a:cxnLst>
                <a:cxn ang="0">
                  <a:pos x="connsiteX0" y="connsiteY0"/>
                </a:cxn>
                <a:cxn ang="0">
                  <a:pos x="connsiteX1" y="connsiteY1"/>
                </a:cxn>
                <a:cxn ang="0">
                  <a:pos x="connsiteX2" y="connsiteY2"/>
                </a:cxn>
                <a:cxn ang="0">
                  <a:pos x="connsiteX3" y="connsiteY3"/>
                </a:cxn>
              </a:cxnLst>
              <a:rect l="l" t="t" r="r" b="b"/>
              <a:pathLst>
                <a:path w="3155203" h="850448">
                  <a:moveTo>
                    <a:pt x="3155203" y="0"/>
                  </a:moveTo>
                  <a:lnTo>
                    <a:pt x="2997498" y="578071"/>
                  </a:lnTo>
                  <a:lnTo>
                    <a:pt x="406001" y="850448"/>
                  </a:lnTo>
                  <a:lnTo>
                    <a:pt x="0" y="110182"/>
                  </a:lnTo>
                  <a:close/>
                </a:path>
              </a:pathLst>
            </a:custGeom>
            <a:solidFill>
              <a:schemeClr val="accent6">
                <a:lumMod val="40000"/>
                <a:lumOff val="60000"/>
              </a:schemeClr>
            </a:solidFill>
          </p:spPr>
          <p:txBody>
            <a:bodyPr rot="0" spcFirstLastPara="0" vertOverflow="overflow" horzOverflow="overflow" vert="horz" wrap="square" lIns="216000" tIns="108000" rIns="108000" bIns="45720" numCol="1" spcCol="0" rtlCol="0" fromWordArt="0" anchor="ctr" anchorCtr="0" forceAA="0" compatLnSpc="1">
              <a:normAutofit/>
            </a:bodyPr>
            <a:lstStyle/>
            <a:p>
              <a:pPr algn="ctr"/>
              <a:endParaRPr lang="da-DK" altLang="zh-CN" dirty="0">
                <a:solidFill>
                  <a:sysClr val="window" lastClr="FFFFFF"/>
                </a:solidFill>
                <a:sym typeface="Arial" panose="020B0604020202020204" pitchFamily="34" charset="0"/>
              </a:endParaRPr>
            </a:p>
          </p:txBody>
        </p:sp>
        <p:sp>
          <p:nvSpPr>
            <p:cNvPr id="75" name="等腰三角形 74"/>
            <p:cNvSpPr/>
            <p:nvPr>
              <p:custDataLst>
                <p:tags r:id="rId26"/>
              </p:custDataLst>
            </p:nvPr>
          </p:nvSpPr>
          <p:spPr>
            <a:xfrm rot="17703762">
              <a:off x="10853" y="9341"/>
              <a:ext cx="181" cy="444"/>
            </a:xfrm>
            <a:prstGeom prst="triangle">
              <a:avLst/>
            </a:prstGeom>
            <a:solidFill>
              <a:srgbClr val="9BBB59">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76" name="等腰三角形 75"/>
            <p:cNvSpPr/>
            <p:nvPr>
              <p:custDataLst>
                <p:tags r:id="rId27"/>
              </p:custDataLst>
            </p:nvPr>
          </p:nvSpPr>
          <p:spPr>
            <a:xfrm rot="14680307">
              <a:off x="10786" y="9205"/>
              <a:ext cx="181" cy="243"/>
            </a:xfrm>
            <a:prstGeom prst="triangle">
              <a:avLst/>
            </a:prstGeom>
            <a:solidFill>
              <a:srgbClr val="9BBB59">
                <a:alpha val="20000"/>
              </a:srgbClr>
            </a:solidFill>
          </p:spPr>
          <p:txBody>
            <a:bodyPr rot="0" spcFirstLastPara="0" vertOverflow="overflow" horzOverflow="overflow" vert="horz" wrap="square" lIns="91440" tIns="45720" rIns="91440" bIns="45720" numCol="1" spcCol="0" rtlCol="0" fromWordArt="0" anchor="ctr" anchorCtr="0" forceAA="0" compatLnSpc="1">
              <a:normAutofit fontScale="25000" lnSpcReduction="20000"/>
            </a:bodyPr>
            <a:lstStyle/>
            <a:p>
              <a:pPr algn="just">
                <a:lnSpc>
                  <a:spcPct val="130000"/>
                </a:lnSpc>
              </a:pPr>
              <a:endParaRPr lang="zh-CN" altLang="en-US" dirty="0" err="1">
                <a:solidFill>
                  <a:sysClr val="window" lastClr="FFFFFF"/>
                </a:solidFill>
                <a:sym typeface="Arial" panose="020B0604020202020204" pitchFamily="34" charset="0"/>
              </a:endParaRPr>
            </a:p>
          </p:txBody>
        </p:sp>
        <p:sp>
          <p:nvSpPr>
            <p:cNvPr id="77" name="任意多边形 76"/>
            <p:cNvSpPr/>
            <p:nvPr>
              <p:custDataLst>
                <p:tags r:id="rId28"/>
              </p:custDataLst>
            </p:nvPr>
          </p:nvSpPr>
          <p:spPr>
            <a:xfrm>
              <a:off x="5433" y="8357"/>
              <a:ext cx="1340" cy="737"/>
            </a:xfrm>
            <a:custGeom>
              <a:avLst/>
              <a:gdLst>
                <a:gd name="connsiteX0" fmla="*/ 775646 w 775646"/>
                <a:gd name="connsiteY0" fmla="*/ 0 h 426586"/>
                <a:gd name="connsiteX1" fmla="*/ 666454 w 775646"/>
                <a:gd name="connsiteY1" fmla="*/ 355733 h 426586"/>
                <a:gd name="connsiteX2" fmla="*/ 219107 w 775646"/>
                <a:gd name="connsiteY2" fmla="*/ 426586 h 426586"/>
                <a:gd name="connsiteX3" fmla="*/ 0 w 775646"/>
                <a:gd name="connsiteY3" fmla="*/ 27086 h 426586"/>
              </a:gdLst>
              <a:ahLst/>
              <a:cxnLst>
                <a:cxn ang="0">
                  <a:pos x="connsiteX0" y="connsiteY0"/>
                </a:cxn>
                <a:cxn ang="0">
                  <a:pos x="connsiteX1" y="connsiteY1"/>
                </a:cxn>
                <a:cxn ang="0">
                  <a:pos x="connsiteX2" y="connsiteY2"/>
                </a:cxn>
                <a:cxn ang="0">
                  <a:pos x="connsiteX3" y="connsiteY3"/>
                </a:cxn>
              </a:cxnLst>
              <a:rect l="l" t="t" r="r" b="b"/>
              <a:pathLst>
                <a:path w="775646" h="426586">
                  <a:moveTo>
                    <a:pt x="775646" y="0"/>
                  </a:moveTo>
                  <a:lnTo>
                    <a:pt x="666454" y="355733"/>
                  </a:lnTo>
                  <a:lnTo>
                    <a:pt x="219107" y="426586"/>
                  </a:lnTo>
                  <a:lnTo>
                    <a:pt x="0" y="27086"/>
                  </a:lnTo>
                  <a:close/>
                </a:path>
              </a:pathLst>
            </a:custGeom>
            <a:solidFill>
              <a:schemeClr val="accent5"/>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endParaRPr lang="zh-CN" altLang="en-US" sz="2000" b="1" dirty="0" err="1">
                <a:solidFill>
                  <a:sysClr val="window" lastClr="FFFFFF"/>
                </a:solidFill>
                <a:sym typeface="Arial" panose="020B0604020202020204" pitchFamily="34" charset="0"/>
              </a:endParaRPr>
            </a:p>
          </p:txBody>
        </p:sp>
        <p:sp>
          <p:nvSpPr>
            <p:cNvPr id="78" name="矩形 77"/>
            <p:cNvSpPr/>
            <p:nvPr>
              <p:custDataLst>
                <p:tags r:id="rId29"/>
              </p:custDataLst>
            </p:nvPr>
          </p:nvSpPr>
          <p:spPr>
            <a:xfrm>
              <a:off x="5722" y="8406"/>
              <a:ext cx="762" cy="638"/>
            </a:xfrm>
            <a:prstGeom prst="rect">
              <a:avLst/>
            </a:prstGeom>
          </p:spPr>
          <p:txBody>
            <a:bodyPr wrap="none">
              <a:normAutofit/>
            </a:bodyPr>
            <a:lstStyle/>
            <a:p>
              <a:pPr algn="ctr"/>
              <a:r>
                <a:rPr lang="en-US" altLang="zh-CN" b="1" dirty="0">
                  <a:solidFill>
                    <a:sysClr val="window" lastClr="FFFFFF"/>
                  </a:solidFill>
                  <a:sym typeface="Arial" panose="020B0604020202020204" pitchFamily="34" charset="0"/>
                </a:rPr>
                <a:t>05</a:t>
              </a:r>
              <a:endParaRPr lang="zh-CN" altLang="en-US" b="1" dirty="0" err="1">
                <a:solidFill>
                  <a:sysClr val="window" lastClr="FFFFFF"/>
                </a:solidFill>
                <a:sym typeface="Arial" panose="020B0604020202020204" pitchFamily="34" charset="0"/>
              </a:endParaRPr>
            </a:p>
          </p:txBody>
        </p:sp>
        <p:sp>
          <p:nvSpPr>
            <p:cNvPr id="79" name="文本框 78"/>
            <p:cNvSpPr txBox="1"/>
            <p:nvPr>
              <p:custDataLst>
                <p:tags r:id="rId30"/>
              </p:custDataLst>
            </p:nvPr>
          </p:nvSpPr>
          <p:spPr>
            <a:xfrm>
              <a:off x="6773" y="8688"/>
              <a:ext cx="3532" cy="852"/>
            </a:xfrm>
            <a:prstGeom prst="rect">
              <a:avLst/>
            </a:prstGeom>
            <a:noFill/>
          </p:spPr>
          <p:txBody>
            <a:bodyPr wrap="square" rtlCol="0" anchor="ctr">
              <a:normAutofit/>
            </a:bodyPr>
            <a:lstStyle/>
            <a:p>
              <a:pPr>
                <a:lnSpc>
                  <a:spcPct val="120000"/>
                </a:lnSpc>
              </a:pPr>
              <a:r>
                <a:rPr lang="zh-CN" altLang="en-US" sz="2000" b="1"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rPr>
                <a:t>可靠性</a:t>
              </a:r>
              <a:endParaRPr lang="zh-CN" altLang="en-US" sz="2000" b="1" spc="150" noProof="0" dirty="0">
                <a:ln>
                  <a:noFill/>
                </a:ln>
                <a:solidFill>
                  <a:srgbClr val="FFFFFF"/>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66"/>
                                        </p:tgtEl>
                                        <p:attrNameLst>
                                          <p:attrName>style.visibility</p:attrName>
                                        </p:attrNameLst>
                                      </p:cBhvr>
                                      <p:to>
                                        <p:strVal val="visible"/>
                                      </p:to>
                                    </p:set>
                                    <p:anim calcmode="lin" valueType="num">
                                      <p:cBhvr additive="base">
                                        <p:cTn id="15" dur="500"/>
                                        <p:tgtEl>
                                          <p:spTgt spid="66"/>
                                        </p:tgtEl>
                                        <p:attrNameLst>
                                          <p:attrName>ppt_y</p:attrName>
                                        </p:attrNameLst>
                                      </p:cBhvr>
                                      <p:tavLst>
                                        <p:tav tm="0">
                                          <p:val>
                                            <p:strVal val="#ppt_y+#ppt_h*1.125000"/>
                                          </p:val>
                                        </p:tav>
                                        <p:tav tm="100000">
                                          <p:val>
                                            <p:strVal val="#ppt_y"/>
                                          </p:val>
                                        </p:tav>
                                      </p:tavLst>
                                    </p:anim>
                                    <p:animEffect transition="in" filter="wipe(up)">
                                      <p:cBhvr>
                                        <p:cTn id="16" dur="500"/>
                                        <p:tgtEl>
                                          <p:spTgt spid="66"/>
                                        </p:tgtEl>
                                      </p:cBhvr>
                                    </p:animEffect>
                                  </p:childTnLst>
                                </p:cTn>
                              </p:par>
                            </p:childTnLst>
                          </p:cTn>
                        </p:par>
                        <p:par>
                          <p:cTn id="17" fill="hold">
                            <p:stCondLst>
                              <p:cond delay="500"/>
                            </p:stCondLst>
                            <p:childTnLst>
                              <p:par>
                                <p:cTn id="18" presetID="12" presetClass="entr" presetSubtype="4"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additive="base">
                                        <p:cTn id="20" dur="500"/>
                                        <p:tgtEl>
                                          <p:spTgt spid="20"/>
                                        </p:tgtEl>
                                        <p:attrNameLst>
                                          <p:attrName>ppt_y</p:attrName>
                                        </p:attrNameLst>
                                      </p:cBhvr>
                                      <p:tavLst>
                                        <p:tav tm="0">
                                          <p:val>
                                            <p:strVal val="#ppt_y+#ppt_h*1.125000"/>
                                          </p:val>
                                        </p:tav>
                                        <p:tav tm="100000">
                                          <p:val>
                                            <p:strVal val="#ppt_y"/>
                                          </p:val>
                                        </p:tav>
                                      </p:tavLst>
                                    </p:anim>
                                    <p:animEffect transition="in" filter="wipe(up)">
                                      <p:cBhvr>
                                        <p:cTn id="21" dur="500"/>
                                        <p:tgtEl>
                                          <p:spTgt spid="20"/>
                                        </p:tgtEl>
                                      </p:cBhvr>
                                    </p:animEffect>
                                  </p:childTnLst>
                                </p:cTn>
                              </p:par>
                            </p:childTnLst>
                          </p:cTn>
                        </p:par>
                        <p:par>
                          <p:cTn id="22" fill="hold">
                            <p:stCondLst>
                              <p:cond delay="1000"/>
                            </p:stCondLst>
                            <p:childTnLst>
                              <p:par>
                                <p:cTn id="23" presetID="12" presetClass="entr" presetSubtype="4"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p:tgtEl>
                                          <p:spTgt spid="39"/>
                                        </p:tgtEl>
                                        <p:attrNameLst>
                                          <p:attrName>ppt_y</p:attrName>
                                        </p:attrNameLst>
                                      </p:cBhvr>
                                      <p:tavLst>
                                        <p:tav tm="0">
                                          <p:val>
                                            <p:strVal val="#ppt_y+#ppt_h*1.125000"/>
                                          </p:val>
                                        </p:tav>
                                        <p:tav tm="100000">
                                          <p:val>
                                            <p:strVal val="#ppt_y"/>
                                          </p:val>
                                        </p:tav>
                                      </p:tavLst>
                                    </p:anim>
                                    <p:animEffect transition="in" filter="wipe(up)">
                                      <p:cBhvr>
                                        <p:cTn id="26" dur="500"/>
                                        <p:tgtEl>
                                          <p:spTgt spid="39"/>
                                        </p:tgtEl>
                                      </p:cBhvr>
                                    </p:animEffect>
                                  </p:childTnLst>
                                </p:cTn>
                              </p:par>
                            </p:childTnLst>
                          </p:cTn>
                        </p:par>
                        <p:par>
                          <p:cTn id="27" fill="hold">
                            <p:stCondLst>
                              <p:cond delay="1500"/>
                            </p:stCondLst>
                            <p:childTnLst>
                              <p:par>
                                <p:cTn id="28" presetID="12" presetClass="entr" presetSubtype="4"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p:tgtEl>
                                          <p:spTgt spid="22"/>
                                        </p:tgtEl>
                                        <p:attrNameLst>
                                          <p:attrName>ppt_y</p:attrName>
                                        </p:attrNameLst>
                                      </p:cBhvr>
                                      <p:tavLst>
                                        <p:tav tm="0">
                                          <p:val>
                                            <p:strVal val="#ppt_y+#ppt_h*1.125000"/>
                                          </p:val>
                                        </p:tav>
                                        <p:tav tm="100000">
                                          <p:val>
                                            <p:strVal val="#ppt_y"/>
                                          </p:val>
                                        </p:tav>
                                      </p:tavLst>
                                    </p:anim>
                                    <p:animEffect transition="in" filter="wipe(up)">
                                      <p:cBhvr>
                                        <p:cTn id="31" dur="500"/>
                                        <p:tgtEl>
                                          <p:spTgt spid="22"/>
                                        </p:tgtEl>
                                      </p:cBhvr>
                                    </p:animEffect>
                                  </p:childTnLst>
                                </p:cTn>
                              </p:par>
                            </p:childTnLst>
                          </p:cTn>
                        </p:par>
                        <p:par>
                          <p:cTn id="32" fill="hold">
                            <p:stCondLst>
                              <p:cond delay="2000"/>
                            </p:stCondLst>
                            <p:childTnLst>
                              <p:par>
                                <p:cTn id="33" presetID="12" presetClass="entr" presetSubtype="4" fill="hold" nodeType="afterEffect">
                                  <p:stCondLst>
                                    <p:cond delay="0"/>
                                  </p:stCondLst>
                                  <p:childTnLst>
                                    <p:set>
                                      <p:cBhvr>
                                        <p:cTn id="34" dur="1" fill="hold">
                                          <p:stCondLst>
                                            <p:cond delay="0"/>
                                          </p:stCondLst>
                                        </p:cTn>
                                        <p:tgtEl>
                                          <p:spTgt spid="73"/>
                                        </p:tgtEl>
                                        <p:attrNameLst>
                                          <p:attrName>style.visibility</p:attrName>
                                        </p:attrNameLst>
                                      </p:cBhvr>
                                      <p:to>
                                        <p:strVal val="visible"/>
                                      </p:to>
                                    </p:set>
                                    <p:anim calcmode="lin" valueType="num">
                                      <p:cBhvr additive="base">
                                        <p:cTn id="35" dur="500"/>
                                        <p:tgtEl>
                                          <p:spTgt spid="73"/>
                                        </p:tgtEl>
                                        <p:attrNameLst>
                                          <p:attrName>ppt_y</p:attrName>
                                        </p:attrNameLst>
                                      </p:cBhvr>
                                      <p:tavLst>
                                        <p:tav tm="0">
                                          <p:val>
                                            <p:strVal val="#ppt_y+#ppt_h*1.125000"/>
                                          </p:val>
                                        </p:tav>
                                        <p:tav tm="100000">
                                          <p:val>
                                            <p:strVal val="#ppt_y"/>
                                          </p:val>
                                        </p:tav>
                                      </p:tavLst>
                                    </p:anim>
                                    <p:animEffect transition="in" filter="wipe(up)">
                                      <p:cBhvr>
                                        <p:cTn id="36"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ym typeface="+mn-ea"/>
              </a:rPr>
              <a:t>云计算概述</a:t>
            </a:r>
            <a:endParaRPr lang="zh-CN" altLang="en-US">
              <a:sym typeface="+mn-ea"/>
            </a:endParaRPr>
          </a:p>
        </p:txBody>
      </p:sp>
      <p:grpSp>
        <p:nvGrpSpPr>
          <p:cNvPr id="16" name="组合 15"/>
          <p:cNvGrpSpPr/>
          <p:nvPr/>
        </p:nvGrpSpPr>
        <p:grpSpPr>
          <a:xfrm>
            <a:off x="634365" y="887095"/>
            <a:ext cx="3279479" cy="473075"/>
            <a:chOff x="2347" y="2773"/>
            <a:chExt cx="5887"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569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75590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（三）云计算的基本模式</a:t>
            </a:r>
            <a:endParaRPr lang="zh-CN" altLang="en-US" sz="1800" b="1" dirty="0">
              <a:solidFill>
                <a:schemeClr val="bg1"/>
              </a:solidFill>
              <a:latin typeface="微软雅黑" panose="020B0503020204020204" charset="-122"/>
              <a:ea typeface="微软雅黑" panose="020B0503020204020204" charset="-122"/>
              <a:sym typeface="+mn-ea"/>
            </a:endParaRPr>
          </a:p>
        </p:txBody>
      </p:sp>
      <p:grpSp>
        <p:nvGrpSpPr>
          <p:cNvPr id="65" name="组合 64"/>
          <p:cNvGrpSpPr/>
          <p:nvPr/>
        </p:nvGrpSpPr>
        <p:grpSpPr>
          <a:xfrm>
            <a:off x="1437640" y="4927600"/>
            <a:ext cx="5530850" cy="1323975"/>
            <a:chOff x="2264" y="7760"/>
            <a:chExt cx="8710" cy="2085"/>
          </a:xfrm>
        </p:grpSpPr>
        <p:sp>
          <p:nvSpPr>
            <p:cNvPr id="39" name="文本框 38"/>
            <p:cNvSpPr txBox="1"/>
            <p:nvPr>
              <p:custDataLst>
                <p:tags r:id="rId1"/>
              </p:custDataLst>
            </p:nvPr>
          </p:nvSpPr>
          <p:spPr>
            <a:xfrm>
              <a:off x="2264" y="8151"/>
              <a:ext cx="8710" cy="1694"/>
            </a:xfrm>
            <a:prstGeom prst="rect">
              <a:avLst/>
            </a:prstGeom>
            <a:solidFill>
              <a:srgbClr val="FFFFFF"/>
            </a:solidFill>
            <a:ln w="25400" cap="flat" cmpd="sng" algn="ctr">
              <a:solidFill>
                <a:schemeClr val="accent2"/>
              </a:solidFill>
              <a:prstDash val="solid"/>
            </a:ln>
            <a:effectLst/>
          </p:spPr>
          <p:txBody>
            <a:bodyPr lIns="46800" rIns="46800" anchor="ctr">
              <a:normAutofit/>
            </a:bodyPr>
            <a:lstStyle>
              <a:defPPr>
                <a:defRPr lang="zh-CN"/>
              </a:defPPr>
              <a:lvl1pPr lvl="0" algn="ctr" defTabSz="1216660">
                <a:lnSpc>
                  <a:spcPct val="120000"/>
                </a:lnSpc>
                <a:spcBef>
                  <a:spcPct val="20000"/>
                </a:spcBef>
                <a:defRPr>
                  <a:solidFill>
                    <a:srgbClr val="000000"/>
                  </a:solidFill>
                  <a:cs typeface="+mn-ea"/>
                </a:defRPr>
              </a:lvl1pPr>
            </a:lstStyle>
            <a:p>
              <a:r>
                <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软件即服务（Ｓ</a:t>
              </a:r>
              <a:r>
                <a:rPr lang="en-US" altLang="zh-CN" sz="2000" b="1" noProof="0" dirty="0" err="1">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aas</a:t>
              </a:r>
              <a:r>
                <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a:t>
              </a:r>
              <a:endPar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sp>
          <p:nvSpPr>
            <p:cNvPr id="40" name="文本框 39"/>
            <p:cNvSpPr txBox="1"/>
            <p:nvPr>
              <p:custDataLst>
                <p:tags r:id="rId2"/>
              </p:custDataLst>
            </p:nvPr>
          </p:nvSpPr>
          <p:spPr>
            <a:xfrm>
              <a:off x="3098" y="7760"/>
              <a:ext cx="7042" cy="667"/>
            </a:xfrm>
            <a:prstGeom prst="rect">
              <a:avLst/>
            </a:prstGeom>
            <a:solidFill>
              <a:srgbClr val="526580"/>
            </a:solidFill>
            <a:ln>
              <a:noFill/>
            </a:ln>
          </p:spPr>
          <p:style>
            <a:lnRef idx="2">
              <a:srgbClr val="00B6A5">
                <a:shade val="50000"/>
              </a:srgbClr>
            </a:lnRef>
            <a:fillRef idx="1">
              <a:srgbClr val="00B6A5"/>
            </a:fillRef>
            <a:effectRef idx="0">
              <a:srgbClr val="00B6A5"/>
            </a:effectRef>
            <a:fontRef idx="minor">
              <a:srgbClr val="000000"/>
            </a:fontRef>
          </p:style>
          <p:txBody>
            <a:bodyPr lIns="46800" rIns="46800" anchor="ctr">
              <a:normAutofit fontScale="90000" lnSpcReduction="10000"/>
            </a:bodyPr>
            <a:lstStyle>
              <a:defPPr>
                <a:defRPr lang="zh-CN"/>
              </a:defPPr>
              <a:lvl1pPr algn="ctr">
                <a:defRPr sz="2400" b="1">
                  <a:solidFill>
                    <a:srgbClr val="FDFDFD"/>
                  </a:solidFill>
                  <a:cs typeface="+mn-ea"/>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vl6pPr>
                <a:defRPr>
                  <a:solidFill>
                    <a:srgbClr val="000000"/>
                  </a:solidFill>
                </a:defRPr>
              </a:lvl6pPr>
              <a:lvl7pPr>
                <a:defRPr>
                  <a:solidFill>
                    <a:srgbClr val="000000"/>
                  </a:solidFill>
                </a:defRPr>
              </a:lvl7pPr>
              <a:lvl8pPr>
                <a:defRPr>
                  <a:solidFill>
                    <a:srgbClr val="000000"/>
                  </a:solidFill>
                </a:defRPr>
              </a:lvl8pPr>
              <a:lvl9pPr>
                <a:defRPr>
                  <a:solidFill>
                    <a:srgbClr val="000000"/>
                  </a:solidFill>
                </a:defRPr>
              </a:lvl9pPr>
            </a:lstStyle>
            <a:p>
              <a:pPr fontAlgn="auto">
                <a:lnSpc>
                  <a:spcPct val="100000"/>
                </a:lnSpc>
                <a:spcBef>
                  <a:spcPts val="0"/>
                </a:spcBef>
                <a:spcAft>
                  <a:spcPts val="0"/>
                </a:spcAft>
              </a:pPr>
              <a:r>
                <a:rPr lang="en-US" altLang="zh-CN" dirty="0">
                  <a:solidFill>
                    <a:srgbClr val="FFFFFF"/>
                  </a:solidFill>
                  <a:latin typeface="Arial" panose="020B0604020202020204" pitchFamily="34" charset="0"/>
                  <a:ea typeface="黑体" panose="02010609060101010101" charset="-122"/>
                  <a:cs typeface="+mn-ea"/>
                </a:rPr>
                <a:t>03</a:t>
              </a:r>
              <a:endParaRPr lang="en-US" altLang="zh-CN" dirty="0">
                <a:solidFill>
                  <a:srgbClr val="FFFFFF"/>
                </a:solidFill>
                <a:latin typeface="Arial" panose="020B0604020202020204" pitchFamily="34" charset="0"/>
                <a:ea typeface="黑体" panose="02010609060101010101" charset="-122"/>
                <a:cs typeface="+mn-ea"/>
              </a:endParaRPr>
            </a:p>
          </p:txBody>
        </p:sp>
      </p:grpSp>
      <p:grpSp>
        <p:nvGrpSpPr>
          <p:cNvPr id="63" name="组合 62"/>
          <p:cNvGrpSpPr/>
          <p:nvPr/>
        </p:nvGrpSpPr>
        <p:grpSpPr>
          <a:xfrm>
            <a:off x="1437640" y="1856740"/>
            <a:ext cx="5530850" cy="1324610"/>
            <a:chOff x="2264" y="2924"/>
            <a:chExt cx="8710" cy="2086"/>
          </a:xfrm>
        </p:grpSpPr>
        <p:sp>
          <p:nvSpPr>
            <p:cNvPr id="47" name="文本框 46"/>
            <p:cNvSpPr txBox="1"/>
            <p:nvPr>
              <p:custDataLst>
                <p:tags r:id="rId3"/>
              </p:custDataLst>
            </p:nvPr>
          </p:nvSpPr>
          <p:spPr>
            <a:xfrm>
              <a:off x="2264" y="3316"/>
              <a:ext cx="8710" cy="1694"/>
            </a:xfrm>
            <a:prstGeom prst="rect">
              <a:avLst/>
            </a:prstGeom>
            <a:solidFill>
              <a:srgbClr val="FFFFFF"/>
            </a:solidFill>
            <a:ln w="25400" cap="flat" cmpd="sng" algn="ctr">
              <a:solidFill>
                <a:schemeClr val="accent2"/>
              </a:solidFill>
              <a:prstDash val="solid"/>
            </a:ln>
            <a:effectLst/>
          </p:spPr>
          <p:txBody>
            <a:bodyPr lIns="46800" rIns="46800" anchor="ctr">
              <a:normAutofit/>
            </a:bodyPr>
            <a:lstStyle>
              <a:defPPr>
                <a:defRPr lang="zh-CN"/>
              </a:defPPr>
              <a:lvl1pPr lvl="0" algn="ctr" defTabSz="1216660">
                <a:lnSpc>
                  <a:spcPct val="120000"/>
                </a:lnSpc>
                <a:spcBef>
                  <a:spcPct val="20000"/>
                </a:spcBef>
                <a:defRPr>
                  <a:solidFill>
                    <a:srgbClr val="000000"/>
                  </a:solidFill>
                  <a:cs typeface="+mn-ea"/>
                </a:defRPr>
              </a:lvl1pPr>
            </a:lstStyle>
            <a:p>
              <a:r>
                <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基础设施即服务（Ｉ</a:t>
              </a:r>
              <a:r>
                <a:rPr lang="en-US" altLang="zh-CN" sz="2000" b="1" noProof="0" dirty="0" err="1">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aas</a:t>
              </a:r>
              <a:r>
                <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a:t>
              </a:r>
              <a:endParaRPr lang="zh-CN" altLang="en-US" sz="2000" b="1"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sp>
          <p:nvSpPr>
            <p:cNvPr id="48" name="文本框 47"/>
            <p:cNvSpPr txBox="1"/>
            <p:nvPr>
              <p:custDataLst>
                <p:tags r:id="rId4"/>
              </p:custDataLst>
            </p:nvPr>
          </p:nvSpPr>
          <p:spPr>
            <a:xfrm>
              <a:off x="3098" y="2924"/>
              <a:ext cx="7042" cy="667"/>
            </a:xfrm>
            <a:prstGeom prst="rect">
              <a:avLst/>
            </a:prstGeom>
            <a:solidFill>
              <a:srgbClr val="526580"/>
            </a:solidFill>
            <a:ln>
              <a:noFill/>
            </a:ln>
          </p:spPr>
          <p:style>
            <a:lnRef idx="2">
              <a:srgbClr val="00B6A5">
                <a:shade val="50000"/>
              </a:srgbClr>
            </a:lnRef>
            <a:fillRef idx="1">
              <a:srgbClr val="00B6A5"/>
            </a:fillRef>
            <a:effectRef idx="0">
              <a:srgbClr val="00B6A5"/>
            </a:effectRef>
            <a:fontRef idx="minor">
              <a:srgbClr val="000000"/>
            </a:fontRef>
          </p:style>
          <p:txBody>
            <a:bodyPr lIns="46800" rIns="46800" anchor="ctr">
              <a:normAutofit fontScale="90000" lnSpcReduction="10000"/>
            </a:bodyPr>
            <a:lstStyle>
              <a:defPPr>
                <a:defRPr lang="zh-CN"/>
              </a:defPPr>
              <a:lvl1pPr algn="ctr">
                <a:defRPr sz="2400" b="1">
                  <a:solidFill>
                    <a:srgbClr val="FDFDFD"/>
                  </a:solidFill>
                  <a:cs typeface="+mn-ea"/>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vl6pPr>
                <a:defRPr>
                  <a:solidFill>
                    <a:srgbClr val="000000"/>
                  </a:solidFill>
                </a:defRPr>
              </a:lvl6pPr>
              <a:lvl7pPr>
                <a:defRPr>
                  <a:solidFill>
                    <a:srgbClr val="000000"/>
                  </a:solidFill>
                </a:defRPr>
              </a:lvl7pPr>
              <a:lvl8pPr>
                <a:defRPr>
                  <a:solidFill>
                    <a:srgbClr val="000000"/>
                  </a:solidFill>
                </a:defRPr>
              </a:lvl8pPr>
              <a:lvl9pPr>
                <a:defRPr>
                  <a:solidFill>
                    <a:srgbClr val="000000"/>
                  </a:solidFill>
                </a:defRPr>
              </a:lvl9pPr>
            </a:lstStyle>
            <a:p>
              <a:pPr fontAlgn="auto">
                <a:lnSpc>
                  <a:spcPct val="100000"/>
                </a:lnSpc>
                <a:spcBef>
                  <a:spcPts val="0"/>
                </a:spcBef>
                <a:spcAft>
                  <a:spcPts val="0"/>
                </a:spcAft>
              </a:pPr>
              <a:r>
                <a:rPr lang="en-US" altLang="zh-CN" dirty="0">
                  <a:solidFill>
                    <a:srgbClr val="FFFFFF"/>
                  </a:solidFill>
                  <a:latin typeface="Arial" panose="020B0604020202020204" pitchFamily="34" charset="0"/>
                  <a:ea typeface="黑体" panose="02010609060101010101" charset="-122"/>
                  <a:cs typeface="+mn-ea"/>
                </a:rPr>
                <a:t>01</a:t>
              </a:r>
              <a:endParaRPr lang="en-US" altLang="zh-CN" dirty="0">
                <a:solidFill>
                  <a:srgbClr val="FFFFFF"/>
                </a:solidFill>
                <a:latin typeface="Arial" panose="020B0604020202020204" pitchFamily="34" charset="0"/>
                <a:ea typeface="黑体" panose="02010609060101010101" charset="-122"/>
                <a:cs typeface="+mn-ea"/>
              </a:endParaRPr>
            </a:p>
          </p:txBody>
        </p:sp>
      </p:grpSp>
      <p:grpSp>
        <p:nvGrpSpPr>
          <p:cNvPr id="64" name="组合 63"/>
          <p:cNvGrpSpPr/>
          <p:nvPr/>
        </p:nvGrpSpPr>
        <p:grpSpPr>
          <a:xfrm>
            <a:off x="1437640" y="3392170"/>
            <a:ext cx="5530850" cy="1324610"/>
            <a:chOff x="2264" y="5342"/>
            <a:chExt cx="8710" cy="2086"/>
          </a:xfrm>
        </p:grpSpPr>
        <p:sp>
          <p:nvSpPr>
            <p:cNvPr id="49" name="文本框 48"/>
            <p:cNvSpPr txBox="1"/>
            <p:nvPr>
              <p:custDataLst>
                <p:tags r:id="rId5"/>
              </p:custDataLst>
            </p:nvPr>
          </p:nvSpPr>
          <p:spPr>
            <a:xfrm>
              <a:off x="2264" y="5734"/>
              <a:ext cx="8710" cy="1694"/>
            </a:xfrm>
            <a:prstGeom prst="rect">
              <a:avLst/>
            </a:prstGeom>
            <a:solidFill>
              <a:srgbClr val="FFFFFF"/>
            </a:solidFill>
            <a:ln w="25400" cap="flat" cmpd="sng" algn="ctr">
              <a:solidFill>
                <a:schemeClr val="accent2"/>
              </a:solidFill>
              <a:prstDash val="solid"/>
            </a:ln>
            <a:effectLst/>
          </p:spPr>
          <p:txBody>
            <a:bodyPr lIns="46800" rIns="46800" anchor="ctr">
              <a:normAutofit/>
            </a:bodyPr>
            <a:lstStyle>
              <a:defPPr>
                <a:defRPr lang="zh-CN"/>
              </a:defPPr>
              <a:lvl1pPr lvl="0" algn="ctr" defTabSz="1216660">
                <a:lnSpc>
                  <a:spcPct val="120000"/>
                </a:lnSpc>
                <a:spcBef>
                  <a:spcPct val="20000"/>
                </a:spcBef>
                <a:defRPr>
                  <a:solidFill>
                    <a:srgbClr val="000000"/>
                  </a:solidFill>
                  <a:cs typeface="+mn-ea"/>
                </a:defRPr>
              </a:lvl1pPr>
            </a:lstStyle>
            <a:p>
              <a:r>
                <a:rPr lang="zh-CN" altLang="en-US" sz="2000" b="1" kern="100"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平台即服务（</a:t>
              </a:r>
              <a:r>
                <a:rPr lang="en-US" altLang="zh-CN" sz="2000" b="1" kern="100" noProof="0" dirty="0" err="1">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Paas</a:t>
              </a:r>
              <a:r>
                <a:rPr lang="zh-CN" altLang="en-US" sz="2000" b="1" kern="100"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rPr>
                <a:t>）</a:t>
              </a:r>
              <a:endParaRPr lang="zh-CN" altLang="en-US" sz="2000" b="1" kern="100" noProof="0" dirty="0">
                <a:ln>
                  <a:noFill/>
                </a:ln>
                <a:solidFill>
                  <a:srgbClr val="526580"/>
                </a:solidFill>
                <a:effectLst/>
                <a:uLnTx/>
                <a:uFillTx/>
                <a:latin typeface="微软雅黑" panose="020B0503020204020204" charset="-122"/>
                <a:ea typeface="微软雅黑" panose="020B0503020204020204" charset="-122"/>
                <a:cs typeface="Times New Roman" panose="02020603050405020304" pitchFamily="18" charset="0"/>
                <a:sym typeface="+mn-ea"/>
              </a:endParaRPr>
            </a:p>
          </p:txBody>
        </p:sp>
        <p:sp>
          <p:nvSpPr>
            <p:cNvPr id="50" name="文本框 49"/>
            <p:cNvSpPr txBox="1"/>
            <p:nvPr>
              <p:custDataLst>
                <p:tags r:id="rId6"/>
              </p:custDataLst>
            </p:nvPr>
          </p:nvSpPr>
          <p:spPr>
            <a:xfrm>
              <a:off x="3098" y="5342"/>
              <a:ext cx="7042" cy="667"/>
            </a:xfrm>
            <a:prstGeom prst="rect">
              <a:avLst/>
            </a:prstGeom>
            <a:solidFill>
              <a:srgbClr val="526580"/>
            </a:solidFill>
            <a:ln>
              <a:noFill/>
            </a:ln>
          </p:spPr>
          <p:style>
            <a:lnRef idx="2">
              <a:srgbClr val="00B6A5">
                <a:shade val="50000"/>
              </a:srgbClr>
            </a:lnRef>
            <a:fillRef idx="1">
              <a:srgbClr val="00B6A5"/>
            </a:fillRef>
            <a:effectRef idx="0">
              <a:srgbClr val="00B6A5"/>
            </a:effectRef>
            <a:fontRef idx="minor">
              <a:srgbClr val="000000"/>
            </a:fontRef>
          </p:style>
          <p:txBody>
            <a:bodyPr lIns="46800" rIns="46800" anchor="ctr">
              <a:normAutofit fontScale="90000" lnSpcReduction="10000"/>
            </a:bodyPr>
            <a:lstStyle>
              <a:defPPr>
                <a:defRPr lang="zh-CN"/>
              </a:defPPr>
              <a:lvl1pPr algn="ctr">
                <a:defRPr sz="2400" b="1">
                  <a:solidFill>
                    <a:srgbClr val="FDFDFD"/>
                  </a:solidFill>
                  <a:cs typeface="+mn-ea"/>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vl6pPr>
                <a:defRPr>
                  <a:solidFill>
                    <a:srgbClr val="000000"/>
                  </a:solidFill>
                </a:defRPr>
              </a:lvl6pPr>
              <a:lvl7pPr>
                <a:defRPr>
                  <a:solidFill>
                    <a:srgbClr val="000000"/>
                  </a:solidFill>
                </a:defRPr>
              </a:lvl7pPr>
              <a:lvl8pPr>
                <a:defRPr>
                  <a:solidFill>
                    <a:srgbClr val="000000"/>
                  </a:solidFill>
                </a:defRPr>
              </a:lvl8pPr>
              <a:lvl9pPr>
                <a:defRPr>
                  <a:solidFill>
                    <a:srgbClr val="000000"/>
                  </a:solidFill>
                </a:defRPr>
              </a:lvl9pPr>
            </a:lstStyle>
            <a:p>
              <a:pPr fontAlgn="auto">
                <a:lnSpc>
                  <a:spcPct val="100000"/>
                </a:lnSpc>
                <a:spcBef>
                  <a:spcPts val="0"/>
                </a:spcBef>
                <a:spcAft>
                  <a:spcPts val="0"/>
                </a:spcAft>
              </a:pPr>
              <a:r>
                <a:rPr lang="en-US" altLang="zh-CN" dirty="0">
                  <a:solidFill>
                    <a:srgbClr val="FFFFFF"/>
                  </a:solidFill>
                  <a:latin typeface="Arial" panose="020B0604020202020204" pitchFamily="34" charset="0"/>
                  <a:ea typeface="黑体" panose="02010609060101010101" charset="-122"/>
                  <a:cs typeface="+mn-ea"/>
                </a:rPr>
                <a:t>02</a:t>
              </a:r>
              <a:endParaRPr lang="en-US" altLang="zh-CN" dirty="0">
                <a:solidFill>
                  <a:srgbClr val="FFFFFF"/>
                </a:solidFill>
                <a:latin typeface="Arial" panose="020B0604020202020204" pitchFamily="34" charset="0"/>
                <a:ea typeface="黑体" panose="02010609060101010101" charset="-122"/>
                <a:cs typeface="+mn-ea"/>
              </a:endParaRPr>
            </a:p>
          </p:txBody>
        </p:sp>
      </p:grpSp>
      <p:grpSp>
        <p:nvGrpSpPr>
          <p:cNvPr id="51" name="组合 50"/>
          <p:cNvGrpSpPr/>
          <p:nvPr>
            <p:custDataLst>
              <p:tags r:id="rId7"/>
            </p:custDataLst>
          </p:nvPr>
        </p:nvGrpSpPr>
        <p:grpSpPr>
          <a:xfrm>
            <a:off x="7651421" y="2051223"/>
            <a:ext cx="3157550" cy="4059298"/>
            <a:chOff x="7554913" y="1268413"/>
            <a:chExt cx="3502025" cy="4502150"/>
          </a:xfrm>
        </p:grpSpPr>
        <p:sp>
          <p:nvSpPr>
            <p:cNvPr id="52" name="Freeform 19"/>
            <p:cNvSpPr>
              <a:spLocks noEditPoints="1" noChangeArrowheads="1"/>
            </p:cNvSpPr>
            <p:nvPr>
              <p:custDataLst>
                <p:tags r:id="rId8"/>
              </p:custDataLst>
            </p:nvPr>
          </p:nvSpPr>
          <p:spPr bwMode="auto">
            <a:xfrm>
              <a:off x="8680450" y="1462088"/>
              <a:ext cx="833438" cy="836612"/>
            </a:xfrm>
            <a:custGeom>
              <a:avLst/>
              <a:gdLst>
                <a:gd name="T0" fmla="*/ 641350 w 171"/>
                <a:gd name="T1" fmla="*/ 296296 h 171"/>
                <a:gd name="T2" fmla="*/ 630098 w 171"/>
                <a:gd name="T3" fmla="*/ 288795 h 171"/>
                <a:gd name="T4" fmla="*/ 570089 w 171"/>
                <a:gd name="T5" fmla="*/ 243788 h 171"/>
                <a:gd name="T6" fmla="*/ 618846 w 171"/>
                <a:gd name="T7" fmla="*/ 202532 h 171"/>
                <a:gd name="T8" fmla="*/ 603844 w 171"/>
                <a:gd name="T9" fmla="*/ 195030 h 171"/>
                <a:gd name="T10" fmla="*/ 532583 w 171"/>
                <a:gd name="T11" fmla="*/ 168776 h 171"/>
                <a:gd name="T12" fmla="*/ 570089 w 171"/>
                <a:gd name="T13" fmla="*/ 120019 h 171"/>
                <a:gd name="T14" fmla="*/ 551336 w 171"/>
                <a:gd name="T15" fmla="*/ 112518 h 171"/>
                <a:gd name="T16" fmla="*/ 476324 w 171"/>
                <a:gd name="T17" fmla="*/ 112518 h 171"/>
                <a:gd name="T18" fmla="*/ 495077 w 171"/>
                <a:gd name="T19" fmla="*/ 56259 h 171"/>
                <a:gd name="T20" fmla="*/ 476324 w 171"/>
                <a:gd name="T21" fmla="*/ 52508 h 171"/>
                <a:gd name="T22" fmla="*/ 405063 w 171"/>
                <a:gd name="T23" fmla="*/ 75012 h 171"/>
                <a:gd name="T24" fmla="*/ 405063 w 171"/>
                <a:gd name="T25" fmla="*/ 18753 h 171"/>
                <a:gd name="T26" fmla="*/ 386310 w 171"/>
                <a:gd name="T27" fmla="*/ 15002 h 171"/>
                <a:gd name="T28" fmla="*/ 322550 w 171"/>
                <a:gd name="T29" fmla="*/ 60009 h 171"/>
                <a:gd name="T30" fmla="*/ 296296 w 171"/>
                <a:gd name="T31" fmla="*/ 0 h 171"/>
                <a:gd name="T32" fmla="*/ 288795 w 171"/>
                <a:gd name="T33" fmla="*/ 11252 h 171"/>
                <a:gd name="T34" fmla="*/ 243788 w 171"/>
                <a:gd name="T35" fmla="*/ 71261 h 171"/>
                <a:gd name="T36" fmla="*/ 198781 w 171"/>
                <a:gd name="T37" fmla="*/ 22504 h 171"/>
                <a:gd name="T38" fmla="*/ 195030 w 171"/>
                <a:gd name="T39" fmla="*/ 37506 h 171"/>
                <a:gd name="T40" fmla="*/ 168776 w 171"/>
                <a:gd name="T41" fmla="*/ 108767 h 171"/>
                <a:gd name="T42" fmla="*/ 112518 w 171"/>
                <a:gd name="T43" fmla="*/ 75012 h 171"/>
                <a:gd name="T44" fmla="*/ 112518 w 171"/>
                <a:gd name="T45" fmla="*/ 90014 h 171"/>
                <a:gd name="T46" fmla="*/ 112518 w 171"/>
                <a:gd name="T47" fmla="*/ 165026 h 171"/>
                <a:gd name="T48" fmla="*/ 48758 w 171"/>
                <a:gd name="T49" fmla="*/ 150023 h 171"/>
                <a:gd name="T50" fmla="*/ 52508 w 171"/>
                <a:gd name="T51" fmla="*/ 165026 h 171"/>
                <a:gd name="T52" fmla="*/ 75012 w 171"/>
                <a:gd name="T53" fmla="*/ 236287 h 171"/>
                <a:gd name="T54" fmla="*/ 7501 w 171"/>
                <a:gd name="T55" fmla="*/ 243788 h 171"/>
                <a:gd name="T56" fmla="*/ 15002 w 171"/>
                <a:gd name="T57" fmla="*/ 255040 h 171"/>
                <a:gd name="T58" fmla="*/ 60009 w 171"/>
                <a:gd name="T59" fmla="*/ 315049 h 171"/>
                <a:gd name="T60" fmla="*/ 0 w 171"/>
                <a:gd name="T61" fmla="*/ 341303 h 171"/>
                <a:gd name="T62" fmla="*/ 11252 w 171"/>
                <a:gd name="T63" fmla="*/ 352555 h 171"/>
                <a:gd name="T64" fmla="*/ 71261 w 171"/>
                <a:gd name="T65" fmla="*/ 397562 h 171"/>
                <a:gd name="T66" fmla="*/ 22504 w 171"/>
                <a:gd name="T67" fmla="*/ 435068 h 171"/>
                <a:gd name="T68" fmla="*/ 37506 w 171"/>
                <a:gd name="T69" fmla="*/ 446320 h 171"/>
                <a:gd name="T70" fmla="*/ 108767 w 171"/>
                <a:gd name="T71" fmla="*/ 468823 h 171"/>
                <a:gd name="T72" fmla="*/ 71261 w 171"/>
                <a:gd name="T73" fmla="*/ 521331 h 171"/>
                <a:gd name="T74" fmla="*/ 90014 w 171"/>
                <a:gd name="T75" fmla="*/ 528832 h 171"/>
                <a:gd name="T76" fmla="*/ 165026 w 171"/>
                <a:gd name="T77" fmla="*/ 528832 h 171"/>
                <a:gd name="T78" fmla="*/ 146273 w 171"/>
                <a:gd name="T79" fmla="*/ 585091 h 171"/>
                <a:gd name="T80" fmla="*/ 165026 w 171"/>
                <a:gd name="T81" fmla="*/ 588842 h 171"/>
                <a:gd name="T82" fmla="*/ 236287 w 171"/>
                <a:gd name="T83" fmla="*/ 566338 h 171"/>
                <a:gd name="T84" fmla="*/ 236287 w 171"/>
                <a:gd name="T85" fmla="*/ 622597 h 171"/>
                <a:gd name="T86" fmla="*/ 255040 w 171"/>
                <a:gd name="T87" fmla="*/ 622597 h 171"/>
                <a:gd name="T88" fmla="*/ 318800 w 171"/>
                <a:gd name="T89" fmla="*/ 581341 h 171"/>
                <a:gd name="T90" fmla="*/ 341303 w 171"/>
                <a:gd name="T91" fmla="*/ 641350 h 171"/>
                <a:gd name="T92" fmla="*/ 352555 w 171"/>
                <a:gd name="T93" fmla="*/ 630098 h 171"/>
                <a:gd name="T94" fmla="*/ 360056 w 171"/>
                <a:gd name="T95" fmla="*/ 577590 h 171"/>
                <a:gd name="T96" fmla="*/ 427567 w 171"/>
                <a:gd name="T97" fmla="*/ 611345 h 171"/>
                <a:gd name="T98" fmla="*/ 446320 w 171"/>
                <a:gd name="T99" fmla="*/ 607595 h 171"/>
                <a:gd name="T100" fmla="*/ 438818 w 171"/>
                <a:gd name="T101" fmla="*/ 551336 h 171"/>
                <a:gd name="T102" fmla="*/ 513830 w 171"/>
                <a:gd name="T103" fmla="*/ 562588 h 171"/>
                <a:gd name="T104" fmla="*/ 532583 w 171"/>
                <a:gd name="T105" fmla="*/ 558837 h 171"/>
                <a:gd name="T106" fmla="*/ 506329 w 171"/>
                <a:gd name="T107" fmla="*/ 502578 h 171"/>
                <a:gd name="T108" fmla="*/ 577590 w 171"/>
                <a:gd name="T109" fmla="*/ 491327 h 171"/>
                <a:gd name="T110" fmla="*/ 596343 w 171"/>
                <a:gd name="T111" fmla="*/ 483825 h 171"/>
                <a:gd name="T112" fmla="*/ 551336 w 171"/>
                <a:gd name="T113" fmla="*/ 438818 h 171"/>
                <a:gd name="T114" fmla="*/ 618846 w 171"/>
                <a:gd name="T115" fmla="*/ 405063 h 171"/>
                <a:gd name="T116" fmla="*/ 633849 w 171"/>
                <a:gd name="T117" fmla="*/ 393811 h 171"/>
                <a:gd name="T118" fmla="*/ 577590 w 171"/>
                <a:gd name="T119" fmla="*/ 360056 h 171"/>
                <a:gd name="T120" fmla="*/ 630098 w 171"/>
                <a:gd name="T121" fmla="*/ 307548 h 171"/>
                <a:gd name="T122" fmla="*/ 262541 w 171"/>
                <a:gd name="T123" fmla="*/ 318800 h 171"/>
                <a:gd name="T124" fmla="*/ 378809 w 171"/>
                <a:gd name="T125" fmla="*/ 318800 h 17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1"/>
                <a:gd name="T190" fmla="*/ 0 h 171"/>
                <a:gd name="T191" fmla="*/ 171 w 171"/>
                <a:gd name="T192" fmla="*/ 171 h 17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1" h="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solidFill>
              <a:srgbClr val="43536A"/>
            </a:solidFill>
            <a:ln>
              <a:noFill/>
            </a:ln>
          </p:spPr>
          <p:txBody>
            <a:bodyPr/>
            <a:lstStyle/>
            <a:p>
              <a:pPr defTabSz="685800">
                <a:defRPr/>
              </a:pPr>
              <a:endParaRPr lang="en-GB" sz="1350" kern="0">
                <a:solidFill>
                  <a:srgbClr val="5C5C5C"/>
                </a:solidFill>
                <a:sym typeface="Arial" panose="020B0604020202020204" pitchFamily="34" charset="0"/>
              </a:endParaRPr>
            </a:p>
          </p:txBody>
        </p:sp>
        <p:sp>
          <p:nvSpPr>
            <p:cNvPr id="53" name="Freeform 20"/>
            <p:cNvSpPr>
              <a:spLocks noEditPoints="1" noChangeArrowheads="1"/>
            </p:cNvSpPr>
            <p:nvPr>
              <p:custDataLst>
                <p:tags r:id="rId9"/>
              </p:custDataLst>
            </p:nvPr>
          </p:nvSpPr>
          <p:spPr bwMode="auto">
            <a:xfrm>
              <a:off x="9428163" y="1268413"/>
              <a:ext cx="590550" cy="593725"/>
            </a:xfrm>
            <a:custGeom>
              <a:avLst/>
              <a:gdLst>
                <a:gd name="T0" fmla="*/ 454025 w 121"/>
                <a:gd name="T1" fmla="*/ 210127 h 121"/>
                <a:gd name="T2" fmla="*/ 446520 w 121"/>
                <a:gd name="T3" fmla="*/ 202623 h 121"/>
                <a:gd name="T4" fmla="*/ 405245 w 121"/>
                <a:gd name="T5" fmla="*/ 172605 h 121"/>
                <a:gd name="T6" fmla="*/ 439016 w 121"/>
                <a:gd name="T7" fmla="*/ 142586 h 121"/>
                <a:gd name="T8" fmla="*/ 431511 w 121"/>
                <a:gd name="T9" fmla="*/ 138834 h 121"/>
                <a:gd name="T10" fmla="*/ 378980 w 121"/>
                <a:gd name="T11" fmla="*/ 120073 h 121"/>
                <a:gd name="T12" fmla="*/ 405245 w 121"/>
                <a:gd name="T13" fmla="*/ 86302 h 121"/>
                <a:gd name="T14" fmla="*/ 393989 w 121"/>
                <a:gd name="T15" fmla="*/ 78798 h 121"/>
                <a:gd name="T16" fmla="*/ 337705 w 121"/>
                <a:gd name="T17" fmla="*/ 78798 h 121"/>
                <a:gd name="T18" fmla="*/ 352714 w 121"/>
                <a:gd name="T19" fmla="*/ 41275 h 121"/>
                <a:gd name="T20" fmla="*/ 337705 w 121"/>
                <a:gd name="T21" fmla="*/ 37523 h 121"/>
                <a:gd name="T22" fmla="*/ 288925 w 121"/>
                <a:gd name="T23" fmla="*/ 52532 h 121"/>
                <a:gd name="T24" fmla="*/ 288925 w 121"/>
                <a:gd name="T25" fmla="*/ 11257 h 121"/>
                <a:gd name="T26" fmla="*/ 273916 w 121"/>
                <a:gd name="T27" fmla="*/ 11257 h 121"/>
                <a:gd name="T28" fmla="*/ 228889 w 121"/>
                <a:gd name="T29" fmla="*/ 41275 h 121"/>
                <a:gd name="T30" fmla="*/ 210127 w 121"/>
                <a:gd name="T31" fmla="*/ 0 h 121"/>
                <a:gd name="T32" fmla="*/ 206375 w 121"/>
                <a:gd name="T33" fmla="*/ 7505 h 121"/>
                <a:gd name="T34" fmla="*/ 172605 w 121"/>
                <a:gd name="T35" fmla="*/ 48780 h 121"/>
                <a:gd name="T36" fmla="*/ 142586 w 121"/>
                <a:gd name="T37" fmla="*/ 15009 h 121"/>
                <a:gd name="T38" fmla="*/ 138834 w 121"/>
                <a:gd name="T39" fmla="*/ 26266 h 121"/>
                <a:gd name="T40" fmla="*/ 120073 w 121"/>
                <a:gd name="T41" fmla="*/ 75045 h 121"/>
                <a:gd name="T42" fmla="*/ 82550 w 121"/>
                <a:gd name="T43" fmla="*/ 52532 h 121"/>
                <a:gd name="T44" fmla="*/ 78798 w 121"/>
                <a:gd name="T45" fmla="*/ 63789 h 121"/>
                <a:gd name="T46" fmla="*/ 78798 w 121"/>
                <a:gd name="T47" fmla="*/ 116320 h 121"/>
                <a:gd name="T48" fmla="*/ 33770 w 121"/>
                <a:gd name="T49" fmla="*/ 105064 h 121"/>
                <a:gd name="T50" fmla="*/ 37523 w 121"/>
                <a:gd name="T51" fmla="*/ 116320 h 121"/>
                <a:gd name="T52" fmla="*/ 52532 w 121"/>
                <a:gd name="T53" fmla="*/ 168852 h 121"/>
                <a:gd name="T54" fmla="*/ 7505 w 121"/>
                <a:gd name="T55" fmla="*/ 172605 h 121"/>
                <a:gd name="T56" fmla="*/ 11257 w 121"/>
                <a:gd name="T57" fmla="*/ 180109 h 121"/>
                <a:gd name="T58" fmla="*/ 41275 w 121"/>
                <a:gd name="T59" fmla="*/ 225136 h 121"/>
                <a:gd name="T60" fmla="*/ 0 w 121"/>
                <a:gd name="T61" fmla="*/ 243898 h 121"/>
                <a:gd name="T62" fmla="*/ 7505 w 121"/>
                <a:gd name="T63" fmla="*/ 251402 h 121"/>
                <a:gd name="T64" fmla="*/ 52532 w 121"/>
                <a:gd name="T65" fmla="*/ 281420 h 121"/>
                <a:gd name="T66" fmla="*/ 15009 w 121"/>
                <a:gd name="T67" fmla="*/ 311439 h 121"/>
                <a:gd name="T68" fmla="*/ 26266 w 121"/>
                <a:gd name="T69" fmla="*/ 315191 h 121"/>
                <a:gd name="T70" fmla="*/ 75045 w 121"/>
                <a:gd name="T71" fmla="*/ 333952 h 121"/>
                <a:gd name="T72" fmla="*/ 52532 w 121"/>
                <a:gd name="T73" fmla="*/ 367723 h 121"/>
                <a:gd name="T74" fmla="*/ 63789 w 121"/>
                <a:gd name="T75" fmla="*/ 375227 h 121"/>
                <a:gd name="T76" fmla="*/ 116320 w 121"/>
                <a:gd name="T77" fmla="*/ 375227 h 121"/>
                <a:gd name="T78" fmla="*/ 105064 w 121"/>
                <a:gd name="T79" fmla="*/ 412750 h 121"/>
                <a:gd name="T80" fmla="*/ 116320 w 121"/>
                <a:gd name="T81" fmla="*/ 420255 h 121"/>
                <a:gd name="T82" fmla="*/ 168852 w 121"/>
                <a:gd name="T83" fmla="*/ 401493 h 121"/>
                <a:gd name="T84" fmla="*/ 168852 w 121"/>
                <a:gd name="T85" fmla="*/ 442768 h 121"/>
                <a:gd name="T86" fmla="*/ 183861 w 121"/>
                <a:gd name="T87" fmla="*/ 442768 h 121"/>
                <a:gd name="T88" fmla="*/ 225136 w 121"/>
                <a:gd name="T89" fmla="*/ 412750 h 121"/>
                <a:gd name="T90" fmla="*/ 243898 w 121"/>
                <a:gd name="T91" fmla="*/ 454025 h 121"/>
                <a:gd name="T92" fmla="*/ 251402 w 121"/>
                <a:gd name="T93" fmla="*/ 446520 h 121"/>
                <a:gd name="T94" fmla="*/ 255155 w 121"/>
                <a:gd name="T95" fmla="*/ 408998 h 121"/>
                <a:gd name="T96" fmla="*/ 303934 w 121"/>
                <a:gd name="T97" fmla="*/ 435264 h 121"/>
                <a:gd name="T98" fmla="*/ 318943 w 121"/>
                <a:gd name="T99" fmla="*/ 431511 h 121"/>
                <a:gd name="T100" fmla="*/ 311439 w 121"/>
                <a:gd name="T101" fmla="*/ 390236 h 121"/>
                <a:gd name="T102" fmla="*/ 363970 w 121"/>
                <a:gd name="T103" fmla="*/ 401493 h 121"/>
                <a:gd name="T104" fmla="*/ 378980 w 121"/>
                <a:gd name="T105" fmla="*/ 397741 h 121"/>
                <a:gd name="T106" fmla="*/ 360218 w 121"/>
                <a:gd name="T107" fmla="*/ 356466 h 121"/>
                <a:gd name="T108" fmla="*/ 412750 w 121"/>
                <a:gd name="T109" fmla="*/ 348961 h 121"/>
                <a:gd name="T110" fmla="*/ 424007 w 121"/>
                <a:gd name="T111" fmla="*/ 345209 h 121"/>
                <a:gd name="T112" fmla="*/ 393989 w 121"/>
                <a:gd name="T113" fmla="*/ 311439 h 121"/>
                <a:gd name="T114" fmla="*/ 439016 w 121"/>
                <a:gd name="T115" fmla="*/ 288925 h 121"/>
                <a:gd name="T116" fmla="*/ 450273 w 121"/>
                <a:gd name="T117" fmla="*/ 281420 h 121"/>
                <a:gd name="T118" fmla="*/ 408998 w 121"/>
                <a:gd name="T119" fmla="*/ 255155 h 121"/>
                <a:gd name="T120" fmla="*/ 450273 w 121"/>
                <a:gd name="T121" fmla="*/ 217632 h 121"/>
                <a:gd name="T122" fmla="*/ 187614 w 121"/>
                <a:gd name="T123" fmla="*/ 228889 h 121"/>
                <a:gd name="T124" fmla="*/ 270164 w 121"/>
                <a:gd name="T125" fmla="*/ 228889 h 1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1"/>
                <a:gd name="T190" fmla="*/ 0 h 121"/>
                <a:gd name="T191" fmla="*/ 121 w 121"/>
                <a:gd name="T192" fmla="*/ 121 h 12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1" h="121">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solidFill>
              <a:srgbClr val="00B6A5"/>
            </a:solidFill>
            <a:ln>
              <a:noFill/>
            </a:ln>
          </p:spPr>
          <p:txBody>
            <a:bodyPr/>
            <a:lstStyle/>
            <a:p>
              <a:pPr defTabSz="685800">
                <a:defRPr/>
              </a:pPr>
              <a:endParaRPr lang="en-GB" sz="1350" kern="0">
                <a:solidFill>
                  <a:srgbClr val="5C5C5C"/>
                </a:solidFill>
                <a:sym typeface="Arial" panose="020B0604020202020204" pitchFamily="34" charset="0"/>
              </a:endParaRPr>
            </a:p>
          </p:txBody>
        </p:sp>
        <p:sp>
          <p:nvSpPr>
            <p:cNvPr id="54" name="Oval 21"/>
            <p:cNvSpPr>
              <a:spLocks noChangeArrowheads="1"/>
            </p:cNvSpPr>
            <p:nvPr>
              <p:custDataLst>
                <p:tags r:id="rId10"/>
              </p:custDataLst>
            </p:nvPr>
          </p:nvSpPr>
          <p:spPr bwMode="auto">
            <a:xfrm>
              <a:off x="9788525" y="2327275"/>
              <a:ext cx="223838" cy="223838"/>
            </a:xfrm>
            <a:prstGeom prst="ellipse">
              <a:avLst/>
            </a:prstGeom>
            <a:solidFill>
              <a:srgbClr val="43536A"/>
            </a:solidFill>
            <a:ln>
              <a:noFill/>
            </a:ln>
          </p:spPr>
          <p:txBody>
            <a:bodyPr/>
            <a:lstStyle>
              <a:lvl1pPr eaLnBrk="0" hangingPunct="0">
                <a:defRPr>
                  <a:solidFill>
                    <a:srgbClr val="FFFFFF"/>
                  </a:solidFill>
                  <a:latin typeface="Arial" panose="020B0604020202020204" pitchFamily="34" charset="0"/>
                  <a:ea typeface="宋体" panose="02010600030101010101" pitchFamily="2" charset="-122"/>
                </a:defRPr>
              </a:lvl1pPr>
              <a:lvl2pPr marL="742950" indent="-285750" eaLnBrk="0" hangingPunct="0">
                <a:defRPr>
                  <a:solidFill>
                    <a:srgbClr val="FFFFFF"/>
                  </a:solidFill>
                  <a:latin typeface="Arial" panose="020B0604020202020204" pitchFamily="34" charset="0"/>
                  <a:ea typeface="宋体" panose="02010600030101010101" pitchFamily="2" charset="-122"/>
                </a:defRPr>
              </a:lvl2pPr>
              <a:lvl3pPr marL="1143000" indent="-228600" eaLnBrk="0" hangingPunct="0">
                <a:defRPr>
                  <a:solidFill>
                    <a:srgbClr val="FFFFFF"/>
                  </a:solidFill>
                  <a:latin typeface="Arial" panose="020B0604020202020204" pitchFamily="34" charset="0"/>
                  <a:ea typeface="宋体" panose="02010600030101010101" pitchFamily="2" charset="-122"/>
                </a:defRPr>
              </a:lvl3pPr>
              <a:lvl4pPr marL="1600200" indent="-228600" eaLnBrk="0" hangingPunct="0">
                <a:defRPr>
                  <a:solidFill>
                    <a:srgbClr val="FFFFFF"/>
                  </a:solidFill>
                  <a:latin typeface="Arial" panose="020B0604020202020204" pitchFamily="34" charset="0"/>
                  <a:ea typeface="宋体" panose="02010600030101010101" pitchFamily="2" charset="-122"/>
                </a:defRPr>
              </a:lvl4pPr>
              <a:lvl5pPr marL="2057400" indent="-228600" eaLnBrk="0" hangingPunct="0">
                <a:defRPr>
                  <a:solidFill>
                    <a:srgbClr val="FFFFFF"/>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9pPr>
            </a:lstStyle>
            <a:p>
              <a:pPr defTabSz="685800" eaLnBrk="1" hangingPunct="1">
                <a:defRPr/>
              </a:pPr>
              <a:endParaRPr lang="zh-CN" altLang="zh-CN" sz="1350" kern="0">
                <a:solidFill>
                  <a:srgbClr val="000000"/>
                </a:solidFill>
                <a:latin typeface="Arial" panose="020B0604020202020204" pitchFamily="34" charset="0"/>
                <a:ea typeface="黑体" panose="02010609060101010101" charset="-122"/>
                <a:sym typeface="Arial" panose="020B0604020202020204" pitchFamily="34" charset="0"/>
              </a:endParaRPr>
            </a:p>
          </p:txBody>
        </p:sp>
        <p:sp>
          <p:nvSpPr>
            <p:cNvPr id="55" name="Oval 22"/>
            <p:cNvSpPr>
              <a:spLocks noChangeArrowheads="1"/>
            </p:cNvSpPr>
            <p:nvPr>
              <p:custDataLst>
                <p:tags r:id="rId11"/>
              </p:custDataLst>
            </p:nvPr>
          </p:nvSpPr>
          <p:spPr bwMode="auto">
            <a:xfrm>
              <a:off x="8851900" y="2759075"/>
              <a:ext cx="150813" cy="155575"/>
            </a:xfrm>
            <a:prstGeom prst="ellipse">
              <a:avLst/>
            </a:prstGeom>
            <a:solidFill>
              <a:srgbClr val="43536A"/>
            </a:solidFill>
            <a:ln>
              <a:noFill/>
            </a:ln>
          </p:spPr>
          <p:txBody>
            <a:bodyPr/>
            <a:lstStyle>
              <a:lvl1pPr eaLnBrk="0" hangingPunct="0">
                <a:defRPr>
                  <a:solidFill>
                    <a:srgbClr val="FFFFFF"/>
                  </a:solidFill>
                  <a:latin typeface="Arial" panose="020B0604020202020204" pitchFamily="34" charset="0"/>
                  <a:ea typeface="宋体" panose="02010600030101010101" pitchFamily="2" charset="-122"/>
                </a:defRPr>
              </a:lvl1pPr>
              <a:lvl2pPr marL="742950" indent="-285750" eaLnBrk="0" hangingPunct="0">
                <a:defRPr>
                  <a:solidFill>
                    <a:srgbClr val="FFFFFF"/>
                  </a:solidFill>
                  <a:latin typeface="Arial" panose="020B0604020202020204" pitchFamily="34" charset="0"/>
                  <a:ea typeface="宋体" panose="02010600030101010101" pitchFamily="2" charset="-122"/>
                </a:defRPr>
              </a:lvl2pPr>
              <a:lvl3pPr marL="1143000" indent="-228600" eaLnBrk="0" hangingPunct="0">
                <a:defRPr>
                  <a:solidFill>
                    <a:srgbClr val="FFFFFF"/>
                  </a:solidFill>
                  <a:latin typeface="Arial" panose="020B0604020202020204" pitchFamily="34" charset="0"/>
                  <a:ea typeface="宋体" panose="02010600030101010101" pitchFamily="2" charset="-122"/>
                </a:defRPr>
              </a:lvl3pPr>
              <a:lvl4pPr marL="1600200" indent="-228600" eaLnBrk="0" hangingPunct="0">
                <a:defRPr>
                  <a:solidFill>
                    <a:srgbClr val="FFFFFF"/>
                  </a:solidFill>
                  <a:latin typeface="Arial" panose="020B0604020202020204" pitchFamily="34" charset="0"/>
                  <a:ea typeface="宋体" panose="02010600030101010101" pitchFamily="2" charset="-122"/>
                </a:defRPr>
              </a:lvl4pPr>
              <a:lvl5pPr marL="2057400" indent="-228600" eaLnBrk="0" hangingPunct="0">
                <a:defRPr>
                  <a:solidFill>
                    <a:srgbClr val="FFFFFF"/>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9pPr>
            </a:lstStyle>
            <a:p>
              <a:pPr defTabSz="685800" eaLnBrk="1" hangingPunct="1">
                <a:defRPr/>
              </a:pPr>
              <a:endParaRPr lang="zh-CN" altLang="zh-CN" sz="1350" kern="0">
                <a:solidFill>
                  <a:srgbClr val="000000"/>
                </a:solidFill>
                <a:latin typeface="Arial" panose="020B0604020202020204" pitchFamily="34" charset="0"/>
                <a:ea typeface="黑体" panose="02010609060101010101" charset="-122"/>
                <a:sym typeface="Arial" panose="020B0604020202020204" pitchFamily="34" charset="0"/>
              </a:endParaRPr>
            </a:p>
          </p:txBody>
        </p:sp>
        <p:sp>
          <p:nvSpPr>
            <p:cNvPr id="56" name="Freeform 23"/>
            <p:cNvSpPr>
              <a:spLocks noEditPoints="1" noChangeArrowheads="1"/>
            </p:cNvSpPr>
            <p:nvPr>
              <p:custDataLst>
                <p:tags r:id="rId12"/>
              </p:custDataLst>
            </p:nvPr>
          </p:nvSpPr>
          <p:spPr bwMode="auto">
            <a:xfrm>
              <a:off x="7554913" y="2298700"/>
              <a:ext cx="3502025" cy="3471863"/>
            </a:xfrm>
            <a:custGeom>
              <a:avLst/>
              <a:gdLst>
                <a:gd name="T0" fmla="*/ 2268667 w 718"/>
                <a:gd name="T1" fmla="*/ 75009 h 709"/>
                <a:gd name="T2" fmla="*/ 2257417 w 718"/>
                <a:gd name="T3" fmla="*/ 217526 h 709"/>
                <a:gd name="T4" fmla="*/ 2201169 w 718"/>
                <a:gd name="T5" fmla="*/ 348791 h 709"/>
                <a:gd name="T6" fmla="*/ 2111172 w 718"/>
                <a:gd name="T7" fmla="*/ 453803 h 709"/>
                <a:gd name="T8" fmla="*/ 1987427 w 718"/>
                <a:gd name="T9" fmla="*/ 528812 h 709"/>
                <a:gd name="T10" fmla="*/ 1848682 w 718"/>
                <a:gd name="T11" fmla="*/ 558816 h 709"/>
                <a:gd name="T12" fmla="*/ 1709937 w 718"/>
                <a:gd name="T13" fmla="*/ 551315 h 709"/>
                <a:gd name="T14" fmla="*/ 1574942 w 718"/>
                <a:gd name="T15" fmla="*/ 502559 h 709"/>
                <a:gd name="T16" fmla="*/ 1466196 w 718"/>
                <a:gd name="T17" fmla="*/ 412549 h 709"/>
                <a:gd name="T18" fmla="*/ 1391199 w 718"/>
                <a:gd name="T19" fmla="*/ 292534 h 709"/>
                <a:gd name="T20" fmla="*/ 1353700 w 718"/>
                <a:gd name="T21" fmla="*/ 157519 h 709"/>
                <a:gd name="T22" fmla="*/ 1361200 w 718"/>
                <a:gd name="T23" fmla="*/ 15002 h 709"/>
                <a:gd name="T24" fmla="*/ 254991 w 718"/>
                <a:gd name="T25" fmla="*/ 828848 h 709"/>
                <a:gd name="T26" fmla="*/ 607478 w 718"/>
                <a:gd name="T27" fmla="*/ 1927727 h 709"/>
                <a:gd name="T28" fmla="*/ 1252454 w 718"/>
                <a:gd name="T29" fmla="*/ 660078 h 709"/>
                <a:gd name="T30" fmla="*/ 1166207 w 718"/>
                <a:gd name="T31" fmla="*/ 708833 h 709"/>
                <a:gd name="T32" fmla="*/ 1079960 w 718"/>
                <a:gd name="T33" fmla="*/ 738837 h 709"/>
                <a:gd name="T34" fmla="*/ 967464 w 718"/>
                <a:gd name="T35" fmla="*/ 720085 h 709"/>
                <a:gd name="T36" fmla="*/ 877468 w 718"/>
                <a:gd name="T37" fmla="*/ 678830 h 709"/>
                <a:gd name="T38" fmla="*/ 802470 w 718"/>
                <a:gd name="T39" fmla="*/ 615072 h 709"/>
                <a:gd name="T40" fmla="*/ 753722 w 718"/>
                <a:gd name="T41" fmla="*/ 528812 h 709"/>
                <a:gd name="T42" fmla="*/ 731223 w 718"/>
                <a:gd name="T43" fmla="*/ 435051 h 709"/>
                <a:gd name="T44" fmla="*/ 738723 w 718"/>
                <a:gd name="T45" fmla="*/ 333789 h 709"/>
                <a:gd name="T46" fmla="*/ 776221 w 718"/>
                <a:gd name="T47" fmla="*/ 240028 h 709"/>
                <a:gd name="T48" fmla="*/ 843719 w 718"/>
                <a:gd name="T49" fmla="*/ 161269 h 709"/>
                <a:gd name="T50" fmla="*/ 933716 w 718"/>
                <a:gd name="T51" fmla="*/ 108763 h 709"/>
                <a:gd name="T52" fmla="*/ 1031212 w 718"/>
                <a:gd name="T53" fmla="*/ 86260 h 709"/>
                <a:gd name="T54" fmla="*/ 1143708 w 718"/>
                <a:gd name="T55" fmla="*/ 105012 h 709"/>
                <a:gd name="T56" fmla="*/ 1233705 w 718"/>
                <a:gd name="T57" fmla="*/ 142517 h 709"/>
                <a:gd name="T58" fmla="*/ 1308702 w 718"/>
                <a:gd name="T59" fmla="*/ 206274 h 709"/>
                <a:gd name="T60" fmla="*/ 1357450 w 718"/>
                <a:gd name="T61" fmla="*/ 292534 h 709"/>
                <a:gd name="T62" fmla="*/ 1379949 w 718"/>
                <a:gd name="T63" fmla="*/ 390046 h 709"/>
                <a:gd name="T64" fmla="*/ 1372450 w 718"/>
                <a:gd name="T65" fmla="*/ 491308 h 709"/>
                <a:gd name="T66" fmla="*/ 1334951 w 718"/>
                <a:gd name="T67" fmla="*/ 585069 h 709"/>
                <a:gd name="T68" fmla="*/ 1267453 w 718"/>
                <a:gd name="T69" fmla="*/ 660078 h 709"/>
                <a:gd name="T70" fmla="*/ 1691188 w 718"/>
                <a:gd name="T71" fmla="*/ 780092 h 709"/>
                <a:gd name="T72" fmla="*/ 1664939 w 718"/>
                <a:gd name="T73" fmla="*/ 840099 h 709"/>
                <a:gd name="T74" fmla="*/ 1623690 w 718"/>
                <a:gd name="T75" fmla="*/ 888855 h 709"/>
                <a:gd name="T76" fmla="*/ 1567442 w 718"/>
                <a:gd name="T77" fmla="*/ 926359 h 709"/>
                <a:gd name="T78" fmla="*/ 1503695 w 718"/>
                <a:gd name="T79" fmla="*/ 941361 h 709"/>
                <a:gd name="T80" fmla="*/ 1436197 w 718"/>
                <a:gd name="T81" fmla="*/ 937610 h 709"/>
                <a:gd name="T82" fmla="*/ 1376199 w 718"/>
                <a:gd name="T83" fmla="*/ 911357 h 709"/>
                <a:gd name="T84" fmla="*/ 1323701 w 718"/>
                <a:gd name="T85" fmla="*/ 870102 h 709"/>
                <a:gd name="T86" fmla="*/ 1286203 w 718"/>
                <a:gd name="T87" fmla="*/ 813846 h 709"/>
                <a:gd name="T88" fmla="*/ 1271203 w 718"/>
                <a:gd name="T89" fmla="*/ 750088 h 709"/>
                <a:gd name="T90" fmla="*/ 1274953 w 718"/>
                <a:gd name="T91" fmla="*/ 686331 h 709"/>
                <a:gd name="T92" fmla="*/ 1297452 w 718"/>
                <a:gd name="T93" fmla="*/ 622573 h 709"/>
                <a:gd name="T94" fmla="*/ 1338701 w 718"/>
                <a:gd name="T95" fmla="*/ 573818 h 709"/>
                <a:gd name="T96" fmla="*/ 1394949 w 718"/>
                <a:gd name="T97" fmla="*/ 536313 h 709"/>
                <a:gd name="T98" fmla="*/ 1458696 w 718"/>
                <a:gd name="T99" fmla="*/ 517561 h 709"/>
                <a:gd name="T100" fmla="*/ 1526194 w 718"/>
                <a:gd name="T101" fmla="*/ 521311 h 709"/>
                <a:gd name="T102" fmla="*/ 1586192 w 718"/>
                <a:gd name="T103" fmla="*/ 547564 h 709"/>
                <a:gd name="T104" fmla="*/ 1638690 w 718"/>
                <a:gd name="T105" fmla="*/ 588819 h 709"/>
                <a:gd name="T106" fmla="*/ 1672439 w 718"/>
                <a:gd name="T107" fmla="*/ 645076 h 709"/>
                <a:gd name="T108" fmla="*/ 1691188 w 718"/>
                <a:gd name="T109" fmla="*/ 708833 h 70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18"/>
                <a:gd name="T166" fmla="*/ 0 h 709"/>
                <a:gd name="T167" fmla="*/ 718 w 718"/>
                <a:gd name="T168" fmla="*/ 709 h 70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18" h="709">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solidFill>
              <a:schemeClr val="accent5"/>
            </a:solidFill>
            <a:ln>
              <a:noFill/>
            </a:ln>
          </p:spPr>
          <p:txBody>
            <a:bodyPr/>
            <a:lstStyle/>
            <a:p>
              <a:pPr defTabSz="685800">
                <a:defRPr/>
              </a:pPr>
              <a:endParaRPr lang="en-GB" sz="1350" kern="0">
                <a:solidFill>
                  <a:srgbClr val="5C5C5C"/>
                </a:solidFill>
                <a:sym typeface="Arial" panose="020B0604020202020204" pitchFamily="34" charset="0"/>
              </a:endParaRPr>
            </a:p>
          </p:txBody>
        </p:sp>
        <p:sp>
          <p:nvSpPr>
            <p:cNvPr id="57" name="Oval 24"/>
            <p:cNvSpPr>
              <a:spLocks noChangeArrowheads="1"/>
            </p:cNvSpPr>
            <p:nvPr>
              <p:custDataLst>
                <p:tags r:id="rId13"/>
              </p:custDataLst>
            </p:nvPr>
          </p:nvSpPr>
          <p:spPr bwMode="auto">
            <a:xfrm>
              <a:off x="9428163" y="3198813"/>
              <a:ext cx="100012" cy="103187"/>
            </a:xfrm>
            <a:prstGeom prst="ellipse">
              <a:avLst/>
            </a:prstGeom>
            <a:solidFill>
              <a:srgbClr val="00B6A5"/>
            </a:solidFill>
            <a:ln>
              <a:noFill/>
            </a:ln>
          </p:spPr>
          <p:txBody>
            <a:bodyPr/>
            <a:lstStyle>
              <a:lvl1pPr eaLnBrk="0" hangingPunct="0">
                <a:defRPr>
                  <a:solidFill>
                    <a:srgbClr val="FFFFFF"/>
                  </a:solidFill>
                  <a:latin typeface="Arial" panose="020B0604020202020204" pitchFamily="34" charset="0"/>
                  <a:ea typeface="宋体" panose="02010600030101010101" pitchFamily="2" charset="-122"/>
                </a:defRPr>
              </a:lvl1pPr>
              <a:lvl2pPr marL="742950" indent="-285750" eaLnBrk="0" hangingPunct="0">
                <a:defRPr>
                  <a:solidFill>
                    <a:srgbClr val="FFFFFF"/>
                  </a:solidFill>
                  <a:latin typeface="Arial" panose="020B0604020202020204" pitchFamily="34" charset="0"/>
                  <a:ea typeface="宋体" panose="02010600030101010101" pitchFamily="2" charset="-122"/>
                </a:defRPr>
              </a:lvl2pPr>
              <a:lvl3pPr marL="1143000" indent="-228600" eaLnBrk="0" hangingPunct="0">
                <a:defRPr>
                  <a:solidFill>
                    <a:srgbClr val="FFFFFF"/>
                  </a:solidFill>
                  <a:latin typeface="Arial" panose="020B0604020202020204" pitchFamily="34" charset="0"/>
                  <a:ea typeface="宋体" panose="02010600030101010101" pitchFamily="2" charset="-122"/>
                </a:defRPr>
              </a:lvl3pPr>
              <a:lvl4pPr marL="1600200" indent="-228600" eaLnBrk="0" hangingPunct="0">
                <a:defRPr>
                  <a:solidFill>
                    <a:srgbClr val="FFFFFF"/>
                  </a:solidFill>
                  <a:latin typeface="Arial" panose="020B0604020202020204" pitchFamily="34" charset="0"/>
                  <a:ea typeface="宋体" panose="02010600030101010101" pitchFamily="2" charset="-122"/>
                </a:defRPr>
              </a:lvl4pPr>
              <a:lvl5pPr marL="2057400" indent="-228600" eaLnBrk="0" hangingPunct="0">
                <a:defRPr>
                  <a:solidFill>
                    <a:srgbClr val="FFFFFF"/>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FFFFFF"/>
                  </a:solidFill>
                  <a:latin typeface="Arial" panose="020B0604020202020204" pitchFamily="34" charset="0"/>
                  <a:ea typeface="宋体" panose="02010600030101010101" pitchFamily="2" charset="-122"/>
                </a:defRPr>
              </a:lvl9pPr>
            </a:lstStyle>
            <a:p>
              <a:pPr defTabSz="685800" eaLnBrk="1" hangingPunct="1">
                <a:defRPr/>
              </a:pPr>
              <a:endParaRPr lang="zh-CN" altLang="zh-CN" sz="1350" kern="0">
                <a:solidFill>
                  <a:srgbClr val="000000"/>
                </a:solidFill>
                <a:latin typeface="Arial" panose="020B0604020202020204" pitchFamily="34" charset="0"/>
                <a:ea typeface="黑体" panose="02010609060101010101" charset="-122"/>
                <a:sym typeface="Arial" panose="020B0604020202020204" pitchFamily="34" charset="0"/>
              </a:endParaRPr>
            </a:p>
          </p:txBody>
        </p:sp>
        <p:sp>
          <p:nvSpPr>
            <p:cNvPr id="58" name="Freeform 25"/>
            <p:cNvSpPr>
              <a:spLocks noChangeArrowheads="1"/>
            </p:cNvSpPr>
            <p:nvPr>
              <p:custDataLst>
                <p:tags r:id="rId14"/>
              </p:custDataLst>
            </p:nvPr>
          </p:nvSpPr>
          <p:spPr bwMode="auto">
            <a:xfrm>
              <a:off x="9310688" y="1831975"/>
              <a:ext cx="1155700" cy="466725"/>
            </a:xfrm>
            <a:custGeom>
              <a:avLst/>
              <a:gdLst>
                <a:gd name="T0" fmla="*/ 817730 w 237"/>
                <a:gd name="T1" fmla="*/ 357188 h 95"/>
                <a:gd name="T2" fmla="*/ 813979 w 237"/>
                <a:gd name="T3" fmla="*/ 353428 h 95"/>
                <a:gd name="T4" fmla="*/ 877747 w 237"/>
                <a:gd name="T5" fmla="*/ 308310 h 95"/>
                <a:gd name="T6" fmla="*/ 889000 w 237"/>
                <a:gd name="T7" fmla="*/ 297030 h 95"/>
                <a:gd name="T8" fmla="*/ 885249 w 237"/>
                <a:gd name="T9" fmla="*/ 289510 h 95"/>
                <a:gd name="T10" fmla="*/ 866494 w 237"/>
                <a:gd name="T11" fmla="*/ 281991 h 95"/>
                <a:gd name="T12" fmla="*/ 791473 w 237"/>
                <a:gd name="T13" fmla="*/ 293270 h 95"/>
                <a:gd name="T14" fmla="*/ 761464 w 237"/>
                <a:gd name="T15" fmla="*/ 248152 h 95"/>
                <a:gd name="T16" fmla="*/ 810228 w 237"/>
                <a:gd name="T17" fmla="*/ 184234 h 95"/>
                <a:gd name="T18" fmla="*/ 813979 w 237"/>
                <a:gd name="T19" fmla="*/ 172954 h 95"/>
                <a:gd name="T20" fmla="*/ 810228 w 237"/>
                <a:gd name="T21" fmla="*/ 165434 h 95"/>
                <a:gd name="T22" fmla="*/ 791473 w 237"/>
                <a:gd name="T23" fmla="*/ 161675 h 95"/>
                <a:gd name="T24" fmla="*/ 720203 w 237"/>
                <a:gd name="T25" fmla="*/ 199273 h 95"/>
                <a:gd name="T26" fmla="*/ 678941 w 237"/>
                <a:gd name="T27" fmla="*/ 161675 h 95"/>
                <a:gd name="T28" fmla="*/ 705198 w 237"/>
                <a:gd name="T29" fmla="*/ 90237 h 95"/>
                <a:gd name="T30" fmla="*/ 708949 w 237"/>
                <a:gd name="T31" fmla="*/ 82717 h 95"/>
                <a:gd name="T32" fmla="*/ 701447 w 237"/>
                <a:gd name="T33" fmla="*/ 67678 h 95"/>
                <a:gd name="T34" fmla="*/ 678941 w 237"/>
                <a:gd name="T35" fmla="*/ 75197 h 95"/>
                <a:gd name="T36" fmla="*/ 626426 w 237"/>
                <a:gd name="T37" fmla="*/ 127836 h 95"/>
                <a:gd name="T38" fmla="*/ 573911 w 237"/>
                <a:gd name="T39" fmla="*/ 105276 h 95"/>
                <a:gd name="T40" fmla="*/ 577662 w 237"/>
                <a:gd name="T41" fmla="*/ 30079 h 95"/>
                <a:gd name="T42" fmla="*/ 577662 w 237"/>
                <a:gd name="T43" fmla="*/ 26319 h 95"/>
                <a:gd name="T44" fmla="*/ 566409 w 237"/>
                <a:gd name="T45" fmla="*/ 11280 h 95"/>
                <a:gd name="T46" fmla="*/ 547654 w 237"/>
                <a:gd name="T47" fmla="*/ 22559 h 95"/>
                <a:gd name="T48" fmla="*/ 513895 w 237"/>
                <a:gd name="T49" fmla="*/ 90237 h 95"/>
                <a:gd name="T50" fmla="*/ 457629 w 237"/>
                <a:gd name="T51" fmla="*/ 86477 h 95"/>
                <a:gd name="T52" fmla="*/ 435122 w 237"/>
                <a:gd name="T53" fmla="*/ 15039 h 95"/>
                <a:gd name="T54" fmla="*/ 420118 w 237"/>
                <a:gd name="T55" fmla="*/ 0 h 95"/>
                <a:gd name="T56" fmla="*/ 405114 w 237"/>
                <a:gd name="T57" fmla="*/ 15039 h 95"/>
                <a:gd name="T58" fmla="*/ 405114 w 237"/>
                <a:gd name="T59" fmla="*/ 15039 h 95"/>
                <a:gd name="T60" fmla="*/ 393861 w 237"/>
                <a:gd name="T61" fmla="*/ 90237 h 95"/>
                <a:gd name="T62" fmla="*/ 341346 w 237"/>
                <a:gd name="T63" fmla="*/ 105276 h 95"/>
                <a:gd name="T64" fmla="*/ 296333 w 237"/>
                <a:gd name="T65" fmla="*/ 41359 h 95"/>
                <a:gd name="T66" fmla="*/ 277578 w 237"/>
                <a:gd name="T67" fmla="*/ 33839 h 95"/>
                <a:gd name="T68" fmla="*/ 266325 w 237"/>
                <a:gd name="T69" fmla="*/ 45118 h 95"/>
                <a:gd name="T70" fmla="*/ 270076 w 237"/>
                <a:gd name="T71" fmla="*/ 52638 h 95"/>
                <a:gd name="T72" fmla="*/ 281329 w 237"/>
                <a:gd name="T73" fmla="*/ 127836 h 95"/>
                <a:gd name="T74" fmla="*/ 236316 w 237"/>
                <a:gd name="T75" fmla="*/ 157915 h 95"/>
                <a:gd name="T76" fmla="*/ 172549 w 237"/>
                <a:gd name="T77" fmla="*/ 109036 h 95"/>
                <a:gd name="T78" fmla="*/ 153793 w 237"/>
                <a:gd name="T79" fmla="*/ 109036 h 95"/>
                <a:gd name="T80" fmla="*/ 146291 w 237"/>
                <a:gd name="T81" fmla="*/ 120316 h 95"/>
                <a:gd name="T82" fmla="*/ 150042 w 237"/>
                <a:gd name="T83" fmla="*/ 127836 h 95"/>
                <a:gd name="T84" fmla="*/ 183802 w 237"/>
                <a:gd name="T85" fmla="*/ 199273 h 95"/>
                <a:gd name="T86" fmla="*/ 150042 w 237"/>
                <a:gd name="T87" fmla="*/ 240632 h 95"/>
                <a:gd name="T88" fmla="*/ 78772 w 237"/>
                <a:gd name="T89" fmla="*/ 214313 h 95"/>
                <a:gd name="T90" fmla="*/ 56266 w 237"/>
                <a:gd name="T91" fmla="*/ 218073 h 95"/>
                <a:gd name="T92" fmla="*/ 52515 w 237"/>
                <a:gd name="T93" fmla="*/ 225592 h 95"/>
                <a:gd name="T94" fmla="*/ 60017 w 237"/>
                <a:gd name="T95" fmla="*/ 240632 h 95"/>
                <a:gd name="T96" fmla="*/ 116283 w 237"/>
                <a:gd name="T97" fmla="*/ 293270 h 95"/>
                <a:gd name="T98" fmla="*/ 93776 w 237"/>
                <a:gd name="T99" fmla="*/ 345908 h 95"/>
                <a:gd name="T100" fmla="*/ 18755 w 237"/>
                <a:gd name="T101" fmla="*/ 342149 h 95"/>
                <a:gd name="T102" fmla="*/ 0 w 237"/>
                <a:gd name="T103" fmla="*/ 353428 h 95"/>
                <a:gd name="T104" fmla="*/ 0 w 237"/>
                <a:gd name="T105" fmla="*/ 357188 h 95"/>
                <a:gd name="T106" fmla="*/ 817730 w 237"/>
                <a:gd name="T107" fmla="*/ 357188 h 9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7"/>
                <a:gd name="T163" fmla="*/ 0 h 95"/>
                <a:gd name="T164" fmla="*/ 237 w 237"/>
                <a:gd name="T165" fmla="*/ 95 h 9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7" h="95">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solidFill>
              <a:schemeClr val="accent5"/>
            </a:solidFill>
            <a:ln>
              <a:noFill/>
            </a:ln>
          </p:spPr>
          <p:txBody>
            <a:bodyPr/>
            <a:lstStyle/>
            <a:p>
              <a:pPr defTabSz="685800">
                <a:defRPr/>
              </a:pPr>
              <a:endParaRPr lang="en-GB" sz="1350" kern="0">
                <a:solidFill>
                  <a:srgbClr val="5C5C5C"/>
                </a:solidFill>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4" presetClass="entr" presetSubtype="10" fill="hold" nodeType="afterEffect">
                                  <p:stCondLst>
                                    <p:cond delay="0"/>
                                  </p:stCondLst>
                                  <p:childTnLst>
                                    <p:set>
                                      <p:cBhvr>
                                        <p:cTn id="13" dur="1" fill="hold">
                                          <p:stCondLst>
                                            <p:cond delay="0"/>
                                          </p:stCondLst>
                                        </p:cTn>
                                        <p:tgtEl>
                                          <p:spTgt spid="51"/>
                                        </p:tgtEl>
                                        <p:attrNameLst>
                                          <p:attrName>style.visibility</p:attrName>
                                        </p:attrNameLst>
                                      </p:cBhvr>
                                      <p:to>
                                        <p:strVal val="visible"/>
                                      </p:to>
                                    </p:set>
                                    <p:animEffect transition="in" filter="randombar(horizontal)">
                                      <p:cBhvr>
                                        <p:cTn id="14" dur="500"/>
                                        <p:tgtEl>
                                          <p:spTgt spid="51"/>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63"/>
                                        </p:tgtEl>
                                        <p:attrNameLst>
                                          <p:attrName>style.visibility</p:attrName>
                                        </p:attrNameLst>
                                      </p:cBhvr>
                                      <p:to>
                                        <p:strVal val="visible"/>
                                      </p:to>
                                    </p:set>
                                    <p:anim calcmode="lin" valueType="num">
                                      <p:cBhvr additive="base">
                                        <p:cTn id="19" dur="500"/>
                                        <p:tgtEl>
                                          <p:spTgt spid="63"/>
                                        </p:tgtEl>
                                        <p:attrNameLst>
                                          <p:attrName>ppt_y</p:attrName>
                                        </p:attrNameLst>
                                      </p:cBhvr>
                                      <p:tavLst>
                                        <p:tav tm="0">
                                          <p:val>
                                            <p:strVal val="#ppt_y+#ppt_h*1.125000"/>
                                          </p:val>
                                        </p:tav>
                                        <p:tav tm="100000">
                                          <p:val>
                                            <p:strVal val="#ppt_y"/>
                                          </p:val>
                                        </p:tav>
                                      </p:tavLst>
                                    </p:anim>
                                    <p:animEffect transition="in" filter="wipe(up)">
                                      <p:cBhvr>
                                        <p:cTn id="20" dur="500"/>
                                        <p:tgtEl>
                                          <p:spTgt spid="63"/>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500"/>
                                        <p:tgtEl>
                                          <p:spTgt spid="64"/>
                                        </p:tgtEl>
                                        <p:attrNameLst>
                                          <p:attrName>ppt_y</p:attrName>
                                        </p:attrNameLst>
                                      </p:cBhvr>
                                      <p:tavLst>
                                        <p:tav tm="0">
                                          <p:val>
                                            <p:strVal val="#ppt_y+#ppt_h*1.125000"/>
                                          </p:val>
                                        </p:tav>
                                        <p:tav tm="100000">
                                          <p:val>
                                            <p:strVal val="#ppt_y"/>
                                          </p:val>
                                        </p:tav>
                                      </p:tavLst>
                                    </p:anim>
                                    <p:animEffect transition="in" filter="wipe(up)">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500"/>
                                        <p:tgtEl>
                                          <p:spTgt spid="65"/>
                                        </p:tgtEl>
                                        <p:attrNameLst>
                                          <p:attrName>ppt_y</p:attrName>
                                        </p:attrNameLst>
                                      </p:cBhvr>
                                      <p:tavLst>
                                        <p:tav tm="0">
                                          <p:val>
                                            <p:strVal val="#ppt_y+#ppt_h*1.125000"/>
                                          </p:val>
                                        </p:tav>
                                        <p:tav tm="100000">
                                          <p:val>
                                            <p:strVal val="#ppt_y"/>
                                          </p:val>
                                        </p:tav>
                                      </p:tavLst>
                                    </p:anim>
                                    <p:animEffect transition="in" filter="wipe(up)">
                                      <p:cBhvr>
                                        <p:cTn id="32"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a:solidFill>
                  <a:prstClr val="white">
                    <a:lumMod val="50000"/>
                  </a:prstClr>
                </a:solidFill>
                <a:cs typeface="+mn-ea"/>
                <a:sym typeface="+mn-lt"/>
              </a:rPr>
              <a:t>感谢观看 </a:t>
            </a:r>
            <a:r>
              <a:rPr kumimoji="1" lang="en-US" altLang="zh-CN" sz="7200" b="1" dirty="0">
                <a:solidFill>
                  <a:prstClr val="white">
                    <a:lumMod val="50000"/>
                  </a:prstClr>
                </a:solidFill>
                <a:cs typeface="+mn-ea"/>
                <a:sym typeface="+mn-lt"/>
              </a:rPr>
              <a:t>THANK YOU!</a:t>
            </a:r>
            <a:endParaRPr kumimoji="1" lang="en-US" altLang="zh-CN" sz="7200" b="1" dirty="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350_5*l_h_i*1_4_1"/>
  <p:tag name="KSO_WM_TEMPLATE_CATEGORY" val="diagram"/>
  <p:tag name="KSO_WM_TEMPLATE_INDEX" val="350"/>
  <p:tag name="KSO_WM_UNIT_LAYERLEVEL" val="1_1_1"/>
  <p:tag name="KSO_WM_TAG_VERSION" val="1.0"/>
  <p:tag name="KSO_WM_BEAUTIFY_FLAG" val="#wm#"/>
  <p:tag name="KSO_WM_UNIT_FILL_FORE_SCHEMECOLOR_INDEX" val="8"/>
  <p:tag name="KSO_WM_UNIT_FILL_TYPE" val="1"/>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350_5*l_h_i*1_4_2"/>
  <p:tag name="KSO_WM_TEMPLATE_CATEGORY" val="diagram"/>
  <p:tag name="KSO_WM_TEMPLATE_INDEX" val="350"/>
  <p:tag name="KSO_WM_UNIT_LAYERLEVEL" val="1_1_1"/>
  <p:tag name="KSO_WM_TAG_VERSION" val="1.0"/>
  <p:tag name="KSO_WM_BEAUTIFY_FLAG" val="#wm#"/>
  <p:tag name="KSO_WM_UNIT_FILL_FORE_SCHEMECOLOR_INDEX" val="8"/>
  <p:tag name="KSO_WM_UNIT_FILL_TYPE" val="1"/>
  <p:tag name="KSO_WM_UNIT_TEXT_FILL_FORE_SCHEMECOLOR_INDEX" val="14"/>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350_5*l_h_i*1_4_3"/>
  <p:tag name="KSO_WM_TEMPLATE_CATEGORY" val="diagram"/>
  <p:tag name="KSO_WM_TEMPLATE_INDEX" val="350"/>
  <p:tag name="KSO_WM_UNIT_LAYERLEVEL" val="1_1_1"/>
  <p:tag name="KSO_WM_TAG_VERSION" val="1.0"/>
  <p:tag name="KSO_WM_BEAUTIFY_FLAG" val="#wm#"/>
  <p:tag name="KSO_WM_UNIT_FILL_FORE_SCHEMECOLOR_INDEX" val="8"/>
  <p:tag name="KSO_WM_UNIT_FILL_TYPE" val="1"/>
  <p:tag name="KSO_WM_UNIT_TEXT_FILL_FORE_SCHEMECOLOR_INDEX" val="14"/>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350_5*l_h_i*1_4_4"/>
  <p:tag name="KSO_WM_TEMPLATE_CATEGORY" val="diagram"/>
  <p:tag name="KSO_WM_TEMPLATE_INDEX" val="350"/>
  <p:tag name="KSO_WM_UNIT_LAYERLEVEL" val="1_1_1"/>
  <p:tag name="KSO_WM_TAG_VERSION" val="1.0"/>
  <p:tag name="KSO_WM_BEAUTIFY_FLAG" val="#wm#"/>
  <p:tag name="KSO_WM_UNIT_FILL_FORE_SCHEMECOLOR_INDEX" val="8"/>
  <p:tag name="KSO_WM_UNIT_FILL_TYPE" val="1"/>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1"/>
  <p:tag name="KSO_WM_UNIT_ID" val="diagram350_5*l_h_i*1_4_1"/>
  <p:tag name="KSO_WM_TEMPLATE_CATEGORY" val="diagram"/>
  <p:tag name="KSO_WM_TEMPLATE_INDEX" val="350"/>
  <p:tag name="KSO_WM_UNIT_LAYERLEVEL" val="1_1_1"/>
  <p:tag name="KSO_WM_TAG_VERSION" val="1.0"/>
  <p:tag name="KSO_WM_BEAUTIFY_FLAG" val="#wm#"/>
  <p:tag name="KSO_WM_UNIT_TEXT_FILL_FORE_SCHEMECOLOR_INDEX" val="14"/>
  <p:tag name="KSO_WM_UNIT_TEXT_FILL_TYPE" val="1"/>
</p:tagLst>
</file>

<file path=ppt/tags/tag16.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350_5*l_h_f*1_4_1"/>
  <p:tag name="KSO_WM_TEMPLATE_CATEGORY" val="diagram"/>
  <p:tag name="KSO_WM_TEMPLATE_INDEX" val="350"/>
  <p:tag name="KSO_WM_UNIT_LAYERLEVEL" val="1_1_1"/>
  <p:tag name="KSO_WM_TAG_VERSION" val="1.0"/>
  <p:tag name="KSO_WM_BEAUTIFY_FLAG" val="#wm#"/>
  <p:tag name="KSO_WM_UNIT_PRESET_TEXT" val="单击此处添加文本"/>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350_5*l_h_i*1_2_1"/>
  <p:tag name="KSO_WM_TEMPLATE_CATEGORY" val="diagram"/>
  <p:tag name="KSO_WM_TEMPLATE_INDEX" val="35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350_5*l_h_i*1_2_2"/>
  <p:tag name="KSO_WM_TEMPLATE_CATEGORY" val="diagram"/>
  <p:tag name="KSO_WM_TEMPLATE_INDEX" val="35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350_5*l_h_i*1_2_3"/>
  <p:tag name="KSO_WM_TEMPLATE_CATEGORY" val="diagram"/>
  <p:tag name="KSO_WM_TEMPLATE_INDEX" val="35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350_5*l_h_i*1_2_4"/>
  <p:tag name="KSO_WM_TEMPLATE_CATEGORY" val="diagram"/>
  <p:tag name="KSO_WM_TEMPLATE_INDEX" val="35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350_5*l_h_i*1_2_1"/>
  <p:tag name="KSO_WM_TEMPLATE_CATEGORY" val="diagram"/>
  <p:tag name="KSO_WM_TEMPLATE_INDEX" val="350"/>
  <p:tag name="KSO_WM_UNIT_LAYERLEVEL" val="1_1_1"/>
  <p:tag name="KSO_WM_TAG_VERSION" val="1.0"/>
  <p:tag name="KSO_WM_BEAUTIFY_FLAG" val="#wm#"/>
  <p:tag name="KSO_WM_UNIT_TEXT_FILL_FORE_SCHEMECOLOR_INDEX" val="14"/>
  <p:tag name="KSO_WM_UNIT_TEXT_FILL_TYPE" val="1"/>
</p:tagLst>
</file>

<file path=ppt/tags/tag22.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350_5*l_h_f*1_2_1"/>
  <p:tag name="KSO_WM_TEMPLATE_CATEGORY" val="diagram"/>
  <p:tag name="KSO_WM_TEMPLATE_INDEX" val="350"/>
  <p:tag name="KSO_WM_UNIT_LAYERLEVEL" val="1_1_1"/>
  <p:tag name="KSO_WM_TAG_VERSION" val="1.0"/>
  <p:tag name="KSO_WM_BEAUTIFY_FLAG" val="#wm#"/>
  <p:tag name="KSO_WM_UNIT_PRESET_TEXT" val="单击此处添加文本"/>
  <p:tag name="KSO_WM_UNIT_TEXT_FILL_FORE_SCHEMECOLOR_INDEX" val="14"/>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350_5*l_h_i*1_3_1"/>
  <p:tag name="KSO_WM_TEMPLATE_CATEGORY" val="diagram"/>
  <p:tag name="KSO_WM_TEMPLATE_INDEX" val="350"/>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350_5*l_h_i*1_3_2"/>
  <p:tag name="KSO_WM_TEMPLATE_CATEGORY" val="diagram"/>
  <p:tag name="KSO_WM_TEMPLATE_INDEX" val="350"/>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350_5*l_h_i*1_3_3"/>
  <p:tag name="KSO_WM_TEMPLATE_CATEGORY" val="diagram"/>
  <p:tag name="KSO_WM_TEMPLATE_INDEX" val="350"/>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350_5*l_h_i*1_3_4"/>
  <p:tag name="KSO_WM_TEMPLATE_CATEGORY" val="diagram"/>
  <p:tag name="KSO_WM_TEMPLATE_INDEX" val="350"/>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diagram350_5*l_h_i*1_3_1"/>
  <p:tag name="KSO_WM_TEMPLATE_CATEGORY" val="diagram"/>
  <p:tag name="KSO_WM_TEMPLATE_INDEX" val="350"/>
  <p:tag name="KSO_WM_UNIT_LAYERLEVEL" val="1_1_1"/>
  <p:tag name="KSO_WM_TAG_VERSION" val="1.0"/>
  <p:tag name="KSO_WM_BEAUTIFY_FLAG" val="#wm#"/>
  <p:tag name="KSO_WM_UNIT_TEXT_FILL_FORE_SCHEMECOLOR_INDEX" val="14"/>
  <p:tag name="KSO_WM_UNIT_TEXT_FILL_TYPE" val="1"/>
</p:tagLst>
</file>

<file path=ppt/tags/tag28.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350_5*l_h_f*1_3_1"/>
  <p:tag name="KSO_WM_TEMPLATE_CATEGORY" val="diagram"/>
  <p:tag name="KSO_WM_TEMPLATE_INDEX" val="350"/>
  <p:tag name="KSO_WM_UNIT_LAYERLEVEL" val="1_1_1"/>
  <p:tag name="KSO_WM_TAG_VERSION" val="1.0"/>
  <p:tag name="KSO_WM_BEAUTIFY_FLAG" val="#wm#"/>
  <p:tag name="KSO_WM_UNIT_PRESET_TEXT" val="单击此处添加文本"/>
  <p:tag name="KSO_WM_UNIT_TEXT_FILL_FORE_SCHEMECOLOR_INDEX" val="14"/>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350_5*l_h_i*1_1_1"/>
  <p:tag name="KSO_WM_TEMPLATE_CATEGORY" val="diagram"/>
  <p:tag name="KSO_WM_TEMPLATE_INDEX" val="35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350_5*l_h_i*1_1_2"/>
  <p:tag name="KSO_WM_TEMPLATE_CATEGORY" val="diagram"/>
  <p:tag name="KSO_WM_TEMPLATE_INDEX" val="35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350_5*l_h_i*1_1_3"/>
  <p:tag name="KSO_WM_TEMPLATE_CATEGORY" val="diagram"/>
  <p:tag name="KSO_WM_TEMPLATE_INDEX" val="35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350_5*l_h_i*1_1_4"/>
  <p:tag name="KSO_WM_TEMPLATE_CATEGORY" val="diagram"/>
  <p:tag name="KSO_WM_TEMPLATE_INDEX" val="35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350_5*l_h_i*1_1_1"/>
  <p:tag name="KSO_WM_TEMPLATE_CATEGORY" val="diagram"/>
  <p:tag name="KSO_WM_TEMPLATE_INDEX" val="350"/>
  <p:tag name="KSO_WM_UNIT_LAYERLEVEL" val="1_1_1"/>
  <p:tag name="KSO_WM_TAG_VERSION" val="1.0"/>
  <p:tag name="KSO_WM_BEAUTIFY_FLAG" val="#wm#"/>
  <p:tag name="KSO_WM_UNIT_TEXT_FILL_FORE_SCHEMECOLOR_INDEX" val="14"/>
  <p:tag name="KSO_WM_UNIT_TEXT_FILL_TYPE" val="1"/>
</p:tagLst>
</file>

<file path=ppt/tags/tag34.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350_5*l_h_f*1_1_1"/>
  <p:tag name="KSO_WM_TEMPLATE_CATEGORY" val="diagram"/>
  <p:tag name="KSO_WM_TEMPLATE_INDEX" val="350"/>
  <p:tag name="KSO_WM_UNIT_LAYERLEVEL" val="1_1_1"/>
  <p:tag name="KSO_WM_TAG_VERSION" val="1.0"/>
  <p:tag name="KSO_WM_BEAUTIFY_FLAG" val="#wm#"/>
  <p:tag name="KSO_WM_UNIT_PRESET_TEXT" val="单击此处添加文本"/>
  <p:tag name="KSO_WM_UNIT_TEXT_FILL_FORE_SCHEMECOLOR_INDEX" val="14"/>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350_5*l_h_i*1_5_1"/>
  <p:tag name="KSO_WM_TEMPLATE_CATEGORY" val="diagram"/>
  <p:tag name="KSO_WM_TEMPLATE_INDEX" val="350"/>
  <p:tag name="KSO_WM_UNIT_LAYERLEVEL" val="1_1_1"/>
  <p:tag name="KSO_WM_TAG_VERSION" val="1.0"/>
  <p:tag name="KSO_WM_BEAUTIFY_FLAG" val="#wm#"/>
  <p:tag name="KSO_WM_UNIT_FILL_FORE_SCHEMECOLOR_INDEX" val="9"/>
  <p:tag name="KSO_WM_UNIT_FILL_TYPE" val="1"/>
  <p:tag name="KSO_WM_UNIT_TEXT_FILL_FORE_SCHEMECOLOR_INDEX" val="14"/>
  <p:tag name="KSO_WM_UNIT_TEXT_FILL_TYPE"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350_5*l_h_i*1_5_2"/>
  <p:tag name="KSO_WM_TEMPLATE_CATEGORY" val="diagram"/>
  <p:tag name="KSO_WM_TEMPLATE_INDEX" val="350"/>
  <p:tag name="KSO_WM_UNIT_LAYERLEVEL" val="1_1_1"/>
  <p:tag name="KSO_WM_TAG_VERSION" val="1.0"/>
  <p:tag name="KSO_WM_BEAUTIFY_FLAG" val="#wm#"/>
  <p:tag name="KSO_WM_UNIT_FILL_FORE_SCHEMECOLOR_INDEX" val="9"/>
  <p:tag name="KSO_WM_UNIT_FILL_TYPE" val="1"/>
  <p:tag name="KSO_WM_UNIT_TEXT_FILL_FORE_SCHEMECOLOR_INDEX" val="14"/>
  <p:tag name="KSO_WM_UNIT_TEXT_FILL_TYPE"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diagram350_5*l_h_i*1_5_3"/>
  <p:tag name="KSO_WM_TEMPLATE_CATEGORY" val="diagram"/>
  <p:tag name="KSO_WM_TEMPLATE_INDEX" val="350"/>
  <p:tag name="KSO_WM_UNIT_LAYERLEVEL" val="1_1_1"/>
  <p:tag name="KSO_WM_TAG_VERSION" val="1.0"/>
  <p:tag name="KSO_WM_BEAUTIFY_FLAG" val="#wm#"/>
  <p:tag name="KSO_WM_UNIT_FILL_FORE_SCHEMECOLOR_INDEX" val="9"/>
  <p:tag name="KSO_WM_UNIT_FILL_TYPE" val="1"/>
  <p:tag name="KSO_WM_UNIT_TEXT_FILL_FORE_SCHEMECOLOR_INDEX" val="14"/>
  <p:tag name="KSO_WM_UNIT_TEXT_FILL_TYPE" val="1"/>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4"/>
  <p:tag name="KSO_WM_UNIT_ID" val="diagram350_5*l_h_i*1_5_4"/>
  <p:tag name="KSO_WM_TEMPLATE_CATEGORY" val="diagram"/>
  <p:tag name="KSO_WM_TEMPLATE_INDEX" val="350"/>
  <p:tag name="KSO_WM_UNIT_LAYERLEVEL" val="1_1_1"/>
  <p:tag name="KSO_WM_TAG_VERSION" val="1.0"/>
  <p:tag name="KSO_WM_BEAUTIFY_FLAG" val="#wm#"/>
  <p:tag name="KSO_WM_UNIT_FILL_FORE_SCHEMECOLOR_INDEX" val="9"/>
  <p:tag name="KSO_WM_UNIT_FILL_TYPE" val="1"/>
  <p:tag name="KSO_WM_UNIT_TEXT_FILL_FORE_SCHEMECOLOR_INDEX" val="14"/>
  <p:tag name="KSO_WM_UNIT_TEXT_FILL_TYPE"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1"/>
  <p:tag name="KSO_WM_UNIT_ID" val="diagram350_5*l_h_i*1_5_1"/>
  <p:tag name="KSO_WM_TEMPLATE_CATEGORY" val="diagram"/>
  <p:tag name="KSO_WM_TEMPLATE_INDEX" val="350"/>
  <p:tag name="KSO_WM_UNIT_LAYERLEVEL" val="1_1_1"/>
  <p:tag name="KSO_WM_TAG_VERSION" val="1.0"/>
  <p:tag name="KSO_WM_BEAUTIFY_FLAG" val="#wm#"/>
  <p:tag name="KSO_WM_UNIT_TEXT_FILL_FORE_SCHEMECOLOR_INDEX" val="14"/>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350_5*l_h_f*1_5_1"/>
  <p:tag name="KSO_WM_TEMPLATE_CATEGORY" val="diagram"/>
  <p:tag name="KSO_WM_TEMPLATE_INDEX" val="350"/>
  <p:tag name="KSO_WM_UNIT_LAYERLEVEL" val="1_1_1"/>
  <p:tag name="KSO_WM_TAG_VERSION" val="1.0"/>
  <p:tag name="KSO_WM_BEAUTIFY_FLAG" val="#wm#"/>
  <p:tag name="KSO_WM_UNIT_PRESET_TEXT" val="单击此处添加文本"/>
  <p:tag name="KSO_WM_UNIT_TEXT_FILL_FORE_SCHEMECOLOR_INDEX" val="14"/>
  <p:tag name="KSO_WM_UNIT_TEXT_FILL_TYPE" val="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f"/>
  <p:tag name="KSO_WM_UNIT_INDEX" val="1_3_1"/>
  <p:tag name="KSO_WM_UNIT_LAYERLEVEL" val="1_1_1"/>
  <p:tag name="KSO_WM_UNIT_VALUE" val="78"/>
  <p:tag name="KSO_WM_UNIT_HIGHLIGHT" val="0"/>
  <p:tag name="KSO_WM_UNIT_COMPATIBLE" val="0"/>
  <p:tag name="KSO_WM_UNIT_CLEAR" val="0"/>
  <p:tag name="KSO_WM_UNIT_PRESET_TEXT_INDEX" val="4"/>
  <p:tag name="KSO_WM_UNIT_PRESET_TEXT_LEN" val="26"/>
  <p:tag name="KSO_WM_DIAGRAM_GROUP_CODE" val="l1-1"/>
  <p:tag name="KSO_WM_UNIT_ID" val="diagram20168801_3*l_h_f*1_3_1"/>
  <p:tag name="KSO_WM_UNIT_FILL_FORE_SCHEMECOLOR_INDEX" val="13"/>
  <p:tag name="KSO_WM_UNIT_FILL_TYPE" val="1"/>
  <p:tag name="KSO_WM_UNIT_LINE_FORE_SCHEMECOLOR_INDEX" val="5"/>
  <p:tag name="KSO_WM_UNIT_LINE_FILL_TYPE" val="2"/>
  <p:tag name="KSO_WM_UNIT_TEXT_FILL_FORE_SCHEMECOLOR_INDEX" val="14"/>
  <p:tag name="KSO_WM_UNIT_TEXT_FILL_TYPE" val="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a"/>
  <p:tag name="KSO_WM_UNIT_INDEX" val="1_3_1"/>
  <p:tag name="KSO_WM_UNIT_LAYERLEVEL" val="1_1_1"/>
  <p:tag name="KSO_WM_UNIT_VALUE" val="19"/>
  <p:tag name="KSO_WM_UNIT_HIGHLIGHT" val="0"/>
  <p:tag name="KSO_WM_UNIT_COMPATIBLE" val="0"/>
  <p:tag name="KSO_WM_UNIT_CLEAR" val="0"/>
  <p:tag name="KSO_WM_UNIT_PRESET_TEXT_INDEX" val="3"/>
  <p:tag name="KSO_WM_UNIT_PRESET_TEXT_LEN" val="5"/>
  <p:tag name="KSO_WM_DIAGRAM_GROUP_CODE" val="l1-1"/>
  <p:tag name="KSO_WM_UNIT_ID" val="diagram20168801_3*l_h_a*1_3_1"/>
  <p:tag name="KSO_WM_UNIT_FILL_FORE_SCHEMECOLOR_INDEX" val="5"/>
  <p:tag name="KSO_WM_UNIT_FILL_TYPE" val="1"/>
  <p:tag name="KSO_WM_UNIT_TEXT_FILL_FORE_SCHEMECOLOR_INDEX" val="13"/>
  <p:tag name="KSO_WM_UNIT_TEXT_FILL_TYPE" val="1"/>
</p:tagLst>
</file>

<file path=ppt/tags/tag43.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f"/>
  <p:tag name="KSO_WM_UNIT_INDEX" val="1_1_1"/>
  <p:tag name="KSO_WM_UNIT_LAYERLEVEL" val="1_1_1"/>
  <p:tag name="KSO_WM_UNIT_VALUE" val="78"/>
  <p:tag name="KSO_WM_UNIT_HIGHLIGHT" val="0"/>
  <p:tag name="KSO_WM_UNIT_COMPATIBLE" val="0"/>
  <p:tag name="KSO_WM_UNIT_CLEAR" val="0"/>
  <p:tag name="KSO_WM_UNIT_PRESET_TEXT_INDEX" val="4"/>
  <p:tag name="KSO_WM_UNIT_PRESET_TEXT_LEN" val="26"/>
  <p:tag name="KSO_WM_DIAGRAM_GROUP_CODE" val="l1-1"/>
  <p:tag name="KSO_WM_UNIT_ID" val="diagram20168801_3*l_h_f*1_1_1"/>
  <p:tag name="KSO_WM_UNIT_FILL_FORE_SCHEMECOLOR_INDEX" val="13"/>
  <p:tag name="KSO_WM_UNIT_FILL_TYPE" val="1"/>
  <p:tag name="KSO_WM_UNIT_LINE_FORE_SCHEMECOLOR_INDEX" val="5"/>
  <p:tag name="KSO_WM_UNIT_LINE_FILL_TYPE" val="2"/>
  <p:tag name="KSO_WM_UNIT_TEXT_FILL_FORE_SCHEMECOLOR_INDEX" val="14"/>
  <p:tag name="KSO_WM_UNIT_TEXT_FILL_TYPE" val="1"/>
</p:tagLst>
</file>

<file path=ppt/tags/tag44.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a"/>
  <p:tag name="KSO_WM_UNIT_INDEX" val="1_1_1"/>
  <p:tag name="KSO_WM_UNIT_LAYERLEVEL" val="1_1_1"/>
  <p:tag name="KSO_WM_UNIT_VALUE" val="19"/>
  <p:tag name="KSO_WM_UNIT_HIGHLIGHT" val="0"/>
  <p:tag name="KSO_WM_UNIT_COMPATIBLE" val="0"/>
  <p:tag name="KSO_WM_UNIT_CLEAR" val="0"/>
  <p:tag name="KSO_WM_UNIT_PRESET_TEXT_INDEX" val="3"/>
  <p:tag name="KSO_WM_UNIT_PRESET_TEXT_LEN" val="5"/>
  <p:tag name="KSO_WM_DIAGRAM_GROUP_CODE" val="l1-1"/>
  <p:tag name="KSO_WM_UNIT_ID" val="diagram20168801_3*l_h_a*1_1_1"/>
  <p:tag name="KSO_WM_UNIT_FILL_FORE_SCHEMECOLOR_INDEX" val="5"/>
  <p:tag name="KSO_WM_UNIT_FILL_TYPE" val="1"/>
  <p:tag name="KSO_WM_UNIT_TEXT_FILL_FORE_SCHEMECOLOR_INDEX" val="13"/>
  <p:tag name="KSO_WM_UNIT_TEXT_FILL_TYPE" val="1"/>
</p:tagLst>
</file>

<file path=ppt/tags/tag45.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f"/>
  <p:tag name="KSO_WM_UNIT_INDEX" val="1_2_1"/>
  <p:tag name="KSO_WM_UNIT_LAYERLEVEL" val="1_1_1"/>
  <p:tag name="KSO_WM_UNIT_VALUE" val="78"/>
  <p:tag name="KSO_WM_UNIT_HIGHLIGHT" val="0"/>
  <p:tag name="KSO_WM_UNIT_COMPATIBLE" val="0"/>
  <p:tag name="KSO_WM_UNIT_CLEAR" val="0"/>
  <p:tag name="KSO_WM_UNIT_PRESET_TEXT_INDEX" val="4"/>
  <p:tag name="KSO_WM_UNIT_PRESET_TEXT_LEN" val="26"/>
  <p:tag name="KSO_WM_DIAGRAM_GROUP_CODE" val="l1-1"/>
  <p:tag name="KSO_WM_UNIT_ID" val="diagram20168801_3*l_h_f*1_2_1"/>
  <p:tag name="KSO_WM_UNIT_FILL_FORE_SCHEMECOLOR_INDEX" val="13"/>
  <p:tag name="KSO_WM_UNIT_FILL_TYPE" val="1"/>
  <p:tag name="KSO_WM_UNIT_LINE_FORE_SCHEMECOLOR_INDEX" val="5"/>
  <p:tag name="KSO_WM_UNIT_LINE_FILL_TYPE" val="2"/>
  <p:tag name="KSO_WM_UNIT_TEXT_FILL_FORE_SCHEMECOLOR_INDEX" val="14"/>
  <p:tag name="KSO_WM_UNIT_TEXT_FILL_TYPE" val="1"/>
</p:tagLst>
</file>

<file path=ppt/tags/tag46.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h_a"/>
  <p:tag name="KSO_WM_UNIT_INDEX" val="1_2_1"/>
  <p:tag name="KSO_WM_UNIT_LAYERLEVEL" val="1_1_1"/>
  <p:tag name="KSO_WM_UNIT_VALUE" val="19"/>
  <p:tag name="KSO_WM_UNIT_HIGHLIGHT" val="0"/>
  <p:tag name="KSO_WM_UNIT_COMPATIBLE" val="0"/>
  <p:tag name="KSO_WM_UNIT_CLEAR" val="0"/>
  <p:tag name="KSO_WM_UNIT_PRESET_TEXT_INDEX" val="3"/>
  <p:tag name="KSO_WM_UNIT_PRESET_TEXT_LEN" val="5"/>
  <p:tag name="KSO_WM_DIAGRAM_GROUP_CODE" val="l1-1"/>
  <p:tag name="KSO_WM_UNIT_ID" val="diagram20168801_3*l_h_a*1_2_1"/>
  <p:tag name="KSO_WM_UNIT_FILL_FORE_SCHEMECOLOR_INDEX" val="5"/>
  <p:tag name="KSO_WM_UNIT_FILL_TYPE" val="1"/>
  <p:tag name="KSO_WM_UNIT_TEXT_FILL_FORE_SCHEMECOLOR_INDEX" val="13"/>
  <p:tag name="KSO_WM_UNIT_TEXT_FILL_TYPE" val="1"/>
</p:tagLst>
</file>

<file path=ppt/tags/tag47.xml><?xml version="1.0" encoding="utf-8"?>
<p:tagLst xmlns:p="http://schemas.openxmlformats.org/presentationml/2006/main">
  <p:tag name="KSO_WM_TAG_VERSION" val="1.0"/>
  <p:tag name="KSO_WM_BEAUTIFY_FLAG" val="#wm#"/>
  <p:tag name="KSO_WM_UNIT_TYPE" val="i"/>
  <p:tag name="KSO_WM_UNIT_ID" val="diagram20168801_3*i*7"/>
  <p:tag name="KSO_WM_TEMPLATE_CATEGORY" val="diagram"/>
  <p:tag name="KSO_WM_TEMPLATE_INDEX" val="20168801"/>
  <p:tag name="KSO_WM_UNIT_INDEX" val="7"/>
</p:tagLst>
</file>

<file path=ppt/tags/tag48.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1"/>
  <p:tag name="KSO_WM_UNIT_ID" val="diagram20168801_3*l_i*1_1"/>
  <p:tag name="KSO_WM_UNIT_LAYERLEVEL" val="1_1"/>
  <p:tag name="KSO_WM_DIAGRAM_GROUP_CODE" val="l1-1"/>
  <p:tag name="KSO_WM_UNIT_FILL_FORE_SCHEMECOLOR_INDEX" val="7"/>
  <p:tag name="KSO_WM_UNIT_FILL_TYPE" val="1"/>
</p:tagLst>
</file>

<file path=ppt/tags/tag49.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2"/>
  <p:tag name="KSO_WM_UNIT_ID" val="diagram20168801_3*l_i*1_2"/>
  <p:tag name="KSO_WM_UNIT_LAYERLEVEL" val="1_1"/>
  <p:tag name="KSO_WM_DIAGRAM_GROUP_CODE" val="l1-1"/>
  <p:tag name="KSO_WM_UNIT_FILL_FORE_SCHEMECOLOR_INDEX" val="6"/>
  <p:tag name="KSO_WM_UNIT_FILL_TYPE" val="1"/>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3"/>
  <p:tag name="KSO_WM_UNIT_ID" val="diagram20168801_3*l_i*1_3"/>
  <p:tag name="KSO_WM_UNIT_LAYERLEVEL" val="1_1"/>
  <p:tag name="KSO_WM_DIAGRAM_GROUP_CODE" val="l1-1"/>
  <p:tag name="KSO_WM_UNIT_FILL_FORE_SCHEMECOLOR_INDEX" val="7"/>
  <p:tag name="KSO_WM_UNIT_FILL_TYPE" val="1"/>
</p:tagLst>
</file>

<file path=ppt/tags/tag51.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4"/>
  <p:tag name="KSO_WM_UNIT_ID" val="diagram20168801_3*l_i*1_4"/>
  <p:tag name="KSO_WM_UNIT_LAYERLEVEL" val="1_1"/>
  <p:tag name="KSO_WM_DIAGRAM_GROUP_CODE" val="l1-1"/>
  <p:tag name="KSO_WM_UNIT_FILL_FORE_SCHEMECOLOR_INDEX" val="7"/>
  <p:tag name="KSO_WM_UNIT_FILL_TYPE" val="1"/>
</p:tagLst>
</file>

<file path=ppt/tags/tag52.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5"/>
  <p:tag name="KSO_WM_UNIT_ID" val="diagram20168801_3*l_i*1_5"/>
  <p:tag name="KSO_WM_UNIT_LAYERLEVEL" val="1_1"/>
  <p:tag name="KSO_WM_DIAGRAM_GROUP_CODE" val="l1-1"/>
  <p:tag name="KSO_WM_UNIT_FILL_FORE_SCHEMECOLOR_INDEX" val="5"/>
  <p:tag name="KSO_WM_UNIT_FILL_TYPE" val="1"/>
</p:tagLst>
</file>

<file path=ppt/tags/tag53.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6"/>
  <p:tag name="KSO_WM_UNIT_ID" val="diagram20168801_3*l_i*1_6"/>
  <p:tag name="KSO_WM_UNIT_LAYERLEVEL" val="1_1"/>
  <p:tag name="KSO_WM_DIAGRAM_GROUP_CODE" val="l1-1"/>
  <p:tag name="KSO_WM_UNIT_FILL_FORE_SCHEMECOLOR_INDEX" val="5"/>
  <p:tag name="KSO_WM_UNIT_FILL_TYPE" val="1"/>
</p:tagLst>
</file>

<file path=ppt/tags/tag54.xml><?xml version="1.0" encoding="utf-8"?>
<p:tagLst xmlns:p="http://schemas.openxmlformats.org/presentationml/2006/main">
  <p:tag name="KSO_WM_TAG_VERSION" val="1.0"/>
  <p:tag name="KSO_WM_BEAUTIFY_FLAG" val="#wm#"/>
  <p:tag name="KSO_WM_TEMPLATE_CATEGORY" val="diagram"/>
  <p:tag name="KSO_WM_TEMPLATE_INDEX" val="20168801"/>
  <p:tag name="KSO_WM_UNIT_TYPE" val="l_i"/>
  <p:tag name="KSO_WM_UNIT_INDEX" val="1_7"/>
  <p:tag name="KSO_WM_UNIT_ID" val="diagram20168801_3*l_i*1_7"/>
  <p:tag name="KSO_WM_UNIT_LAYERLEVEL" val="1_1"/>
  <p:tag name="KSO_WM_DIAGRAM_GROUP_CODE" val="l1-1"/>
  <p:tag name="KSO_WM_UNIT_FILL_FORE_SCHEMECOLOR_INDEX" val="5"/>
  <p:tag name="KSO_WM_UNIT_FILL_TYPE" val="1"/>
</p:tagLst>
</file>

<file path=ppt/tags/tag55.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56.xml><?xml version="1.0" encoding="utf-8"?>
<p:tagLst xmlns:p="http://schemas.openxmlformats.org/presentationml/2006/main">
  <p:tag name="KSO_WPP_MARK_KEY" val="d4cce793-7552-45b6-9f16-b66d479d7f55"/>
  <p:tag name="COMMONDATA" val="eyJoZGlkIjoiOTRiYWY2ZDYxOTM2OTVmOTUwNjYxNzhkNWNmYTNiNjcifQ=="/>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473</Words>
  <Application>WPS 演示</Application>
  <PresentationFormat>宽屏</PresentationFormat>
  <Paragraphs>66</Paragraphs>
  <Slides>5</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5</vt:i4>
      </vt:variant>
    </vt:vector>
  </HeadingPairs>
  <TitlesOfParts>
    <vt:vector size="20"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Arial Unicode MS</vt:lpstr>
      <vt:lpstr>等线</vt:lpstr>
      <vt:lpstr>第一PPT，www.1ppt.com</vt:lpstr>
      <vt:lpstr>1_第一PPT，www.1ppt.com</vt:lpstr>
      <vt:lpstr>PowerPoint 演示文稿</vt:lpstr>
      <vt:lpstr>云计算概述</vt:lpstr>
      <vt:lpstr>云计算概述</vt:lpstr>
      <vt:lpstr>云计算概述</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403</cp:revision>
  <dcterms:created xsi:type="dcterms:W3CDTF">2017-03-04T06:55:00Z</dcterms:created>
  <dcterms:modified xsi:type="dcterms:W3CDTF">2023-06-08T03:35:25Z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4228CE36FFE34AABAFB7560BEA55BE85</vt:lpwstr>
  </property>
  <property fmtid="{D5CDD505-2E9C-101B-9397-08002B2CF9AE}" pid="3" name="KSOProductBuildVer">
    <vt:lpwstr>2052-11.1.0.14309</vt:lpwstr>
  </property>
</Properties>
</file>