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3"/>
  </p:sldMasterIdLst>
  <p:notesMasterIdLst>
    <p:notesMasterId r:id="rId5"/>
  </p:notesMasterIdLst>
  <p:sldIdLst>
    <p:sldId id="515" r:id="rId4"/>
    <p:sldId id="518" r:id="rId6"/>
    <p:sldId id="517" r:id="rId7"/>
    <p:sldId id="363" r:id="rId8"/>
  </p:sldIdLst>
  <p:sldSz cx="12192000" cy="6858000"/>
  <p:notesSz cx="6858000" cy="9144000"/>
  <p:custDataLst>
    <p:tags r:id="rId12"/>
  </p:custDataLst>
  <p:defaultTextStyle>
    <a:defPPr>
      <a:defRPr lang="zh-CN"/>
    </a:defPPr>
    <a:lvl1pPr marL="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08" userDrawn="1">
          <p15:clr>
            <a:srgbClr val="A4A3A4"/>
          </p15:clr>
        </p15:guide>
        <p15:guide id="2" pos="393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1849B"/>
    <a:srgbClr val="526580"/>
    <a:srgbClr val="2B4663"/>
    <a:srgbClr val="323F4B"/>
    <a:srgbClr val="00B6A5"/>
    <a:srgbClr val="43536A"/>
    <a:srgbClr val="FFFFFF"/>
    <a:srgbClr val="F9FAFB"/>
    <a:srgbClr val="DBEFF9"/>
    <a:srgbClr val="55375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8109" autoAdjust="0"/>
    <p:restoredTop sz="94662" autoAdjust="0"/>
  </p:normalViewPr>
  <p:slideViewPr>
    <p:cSldViewPr snapToGrid="0" showGuides="1">
      <p:cViewPr varScale="1">
        <p:scale>
          <a:sx n="63" d="100"/>
          <a:sy n="63" d="100"/>
        </p:scale>
        <p:origin x="300" y="48"/>
      </p:cViewPr>
      <p:guideLst>
        <p:guide orient="horz" pos="2208"/>
        <p:guide pos="393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86" d="100"/>
        <a:sy n="18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presProps" Target="presProps.xml"/><Relationship Id="rId8" Type="http://schemas.openxmlformats.org/officeDocument/2006/relationships/slide" Target="slides/slide4.xml"/><Relationship Id="rId7" Type="http://schemas.openxmlformats.org/officeDocument/2006/relationships/slide" Target="slides/slide3.xml"/><Relationship Id="rId6" Type="http://schemas.openxmlformats.org/officeDocument/2006/relationships/slide" Target="slides/slide2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3" Type="http://schemas.openxmlformats.org/officeDocument/2006/relationships/slideMaster" Target="slideMasters/slideMaster2.xml"/><Relationship Id="rId2" Type="http://schemas.openxmlformats.org/officeDocument/2006/relationships/theme" Target="theme/theme1.xml"/><Relationship Id="rId12" Type="http://schemas.openxmlformats.org/officeDocument/2006/relationships/tags" Target="tags/tag30.xml"/><Relationship Id="rId11" Type="http://schemas.openxmlformats.org/officeDocument/2006/relationships/tableStyles" Target="tableStyles.xml"/><Relationship Id="rId10" Type="http://schemas.openxmlformats.org/officeDocument/2006/relationships/viewProps" Target="viewProps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E8BE76-29C8-41AB-8544-889D89FA4F96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530" y="1143000"/>
            <a:ext cx="548694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3AD677-048F-409F-AACD-0A0B5EF61C8C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0700" y="685800"/>
            <a:ext cx="6096600" cy="3429000"/>
          </a:xfrm>
          <a:noFill/>
          <a:ln>
            <a:solidFill>
              <a:srgbClr val="000000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1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/>
          <a:lstStyle/>
          <a:p>
            <a:pPr eaLnBrk="1" hangingPunct="1">
              <a:spcBef>
                <a:spcPct val="0"/>
              </a:spcBef>
            </a:pPr>
            <a:endParaRPr lang="zh-CN" altLang="en-US"/>
          </a:p>
        </p:txBody>
      </p:sp>
      <p:sp>
        <p:nvSpPr>
          <p:cNvPr id="12292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1pPr>
            <a:lvl2pPr marL="742950" indent="-285750"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2pPr>
            <a:lvl3pPr marL="1143000" indent="-228600"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3pPr>
            <a:lvl4pPr marL="1600200" indent="-228600"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4pPr>
            <a:lvl5pPr marL="2057400" indent="-228600"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5pPr>
            <a:lvl6pPr marL="25146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6pPr>
            <a:lvl7pPr marL="29718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7pPr>
            <a:lvl8pPr marL="34290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8pPr>
            <a:lvl9pPr marL="38862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9pPr>
          </a:lstStyle>
          <a:p>
            <a:fld id="{8E734D7E-DDC1-43BA-BA84-4A1CFE3D3418}" type="slidenum">
              <a:rPr lang="zh-CN" altLang="en-US" sz="1200">
                <a:latin typeface="Calibri" panose="020F0502020204030204" pitchFamily="34" charset="0"/>
                <a:ea typeface="宋体" panose="02010600030101010101" pitchFamily="2" charset="-122"/>
              </a:rPr>
            </a:fld>
            <a:endParaRPr lang="zh-CN" altLang="en-US" sz="1200"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0700" y="685800"/>
            <a:ext cx="6096600" cy="3429000"/>
          </a:xfrm>
          <a:noFill/>
          <a:ln>
            <a:solidFill>
              <a:srgbClr val="000000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1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/>
          <a:lstStyle/>
          <a:p>
            <a:pPr eaLnBrk="1" hangingPunct="1">
              <a:spcBef>
                <a:spcPct val="0"/>
              </a:spcBef>
            </a:pPr>
            <a:endParaRPr lang="zh-CN" altLang="en-US"/>
          </a:p>
        </p:txBody>
      </p:sp>
      <p:sp>
        <p:nvSpPr>
          <p:cNvPr id="12292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1pPr>
            <a:lvl2pPr marL="742950" indent="-285750"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2pPr>
            <a:lvl3pPr marL="1143000" indent="-228600"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3pPr>
            <a:lvl4pPr marL="1600200" indent="-228600"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4pPr>
            <a:lvl5pPr marL="2057400" indent="-228600"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5pPr>
            <a:lvl6pPr marL="25146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6pPr>
            <a:lvl7pPr marL="29718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7pPr>
            <a:lvl8pPr marL="34290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8pPr>
            <a:lvl9pPr marL="38862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9pPr>
          </a:lstStyle>
          <a:p>
            <a:fld id="{8E734D7E-DDC1-43BA-BA84-4A1CFE3D3418}" type="slidenum">
              <a:rPr lang="zh-CN" altLang="en-US" sz="1200">
                <a:solidFill>
                  <a:prstClr val="black"/>
                </a:solidFill>
                <a:latin typeface="Calibri" panose="020F0502020204030204" pitchFamily="34" charset="0"/>
                <a:ea typeface="宋体" panose="02010600030101010101" pitchFamily="2" charset="-122"/>
              </a:rPr>
            </a:fld>
            <a:endParaRPr lang="zh-CN" altLang="en-US" sz="1200">
              <a:solidFill>
                <a:prstClr val="black"/>
              </a:solidFill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7" Type="http://schemas.openxmlformats.org/officeDocument/2006/relationships/image" Target="file:///C:\Users\1V994W2\PycharmProjects\PPT_Background_Generation/pic_temp/1_pic_quater_right_up.png" TargetMode="External"/><Relationship Id="rId6" Type="http://schemas.openxmlformats.org/officeDocument/2006/relationships/image" Target="../media/image2.png"/><Relationship Id="rId5" Type="http://schemas.openxmlformats.org/officeDocument/2006/relationships/tags" Target="../tags/tag4.xml"/><Relationship Id="rId4" Type="http://schemas.openxmlformats.org/officeDocument/2006/relationships/image" Target="file:///C:\Users\1V994W2\PycharmProjects\PPT_Background_Generation/pic_temp/0_pic_quater_left_up.png" TargetMode="External"/><Relationship Id="rId3" Type="http://schemas.openxmlformats.org/officeDocument/2006/relationships/image" Target="../media/image1.png"/><Relationship Id="rId2" Type="http://schemas.openxmlformats.org/officeDocument/2006/relationships/tags" Target="../tags/tag3.xml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7" Type="http://schemas.openxmlformats.org/officeDocument/2006/relationships/image" Target="file:///C:\Users\1V994W2\PycharmProjects\PPT_Background_Generation/pic_temp/1_pic_quater_right_up.png" TargetMode="External"/><Relationship Id="rId6" Type="http://schemas.openxmlformats.org/officeDocument/2006/relationships/image" Target="../media/image2.png"/><Relationship Id="rId5" Type="http://schemas.openxmlformats.org/officeDocument/2006/relationships/tags" Target="../tags/tag2.xml"/><Relationship Id="rId4" Type="http://schemas.openxmlformats.org/officeDocument/2006/relationships/image" Target="file:///C:\Users\1V994W2\PycharmProjects\PPT_Background_Generation/pic_temp/0_pic_quater_left_up.png" TargetMode="External"/><Relationship Id="rId3" Type="http://schemas.openxmlformats.org/officeDocument/2006/relationships/image" Target="../media/image1.png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角三角形 1"/>
          <p:cNvSpPr/>
          <p:nvPr userDrawn="1"/>
        </p:nvSpPr>
        <p:spPr>
          <a:xfrm flipH="1">
            <a:off x="10954527" y="5535066"/>
            <a:ext cx="1238674" cy="1323287"/>
          </a:xfrm>
          <a:prstGeom prst="rtTriangle">
            <a:avLst/>
          </a:prstGeom>
          <a:solidFill>
            <a:srgbClr val="43536A"/>
          </a:solidFill>
          <a:ln>
            <a:solidFill>
              <a:srgbClr val="43536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35">
              <a:solidFill>
                <a:schemeClr val="bg2">
                  <a:lumMod val="25000"/>
                </a:schemeClr>
              </a:solidFill>
            </a:endParaRPr>
          </a:p>
        </p:txBody>
      </p:sp>
      <p:grpSp>
        <p:nvGrpSpPr>
          <p:cNvPr id="8" name="组合 7"/>
          <p:cNvGrpSpPr/>
          <p:nvPr userDrawn="1"/>
        </p:nvGrpSpPr>
        <p:grpSpPr>
          <a:xfrm>
            <a:off x="265880" y="-446216"/>
            <a:ext cx="1454717" cy="852637"/>
            <a:chOff x="244" y="-590"/>
            <a:chExt cx="2015" cy="1180"/>
          </a:xfrm>
        </p:grpSpPr>
        <p:sp>
          <p:nvSpPr>
            <p:cNvPr id="4" name="直角三角形 3"/>
            <p:cNvSpPr/>
            <p:nvPr userDrawn="1"/>
          </p:nvSpPr>
          <p:spPr>
            <a:xfrm rot="13500000" flipV="1">
              <a:off x="1079" y="-590"/>
              <a:ext cx="1180" cy="1180"/>
            </a:xfrm>
            <a:prstGeom prst="rtTriangle">
              <a:avLst/>
            </a:prstGeom>
            <a:solidFill>
              <a:srgbClr val="52658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35">
                <a:solidFill>
                  <a:prstClr val="white"/>
                </a:solidFill>
              </a:endParaRPr>
            </a:p>
          </p:txBody>
        </p:sp>
        <p:sp>
          <p:nvSpPr>
            <p:cNvPr id="3" name="直角三角形 2"/>
            <p:cNvSpPr/>
            <p:nvPr userDrawn="1"/>
          </p:nvSpPr>
          <p:spPr>
            <a:xfrm rot="13500000" flipV="1">
              <a:off x="244" y="-590"/>
              <a:ext cx="1180" cy="1180"/>
            </a:xfrm>
            <a:prstGeom prst="rtTriangle">
              <a:avLst/>
            </a:prstGeom>
            <a:solidFill>
              <a:srgbClr val="43536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35">
                <a:solidFill>
                  <a:prstClr val="white"/>
                </a:solidFill>
              </a:endParaRPr>
            </a:p>
          </p:txBody>
        </p:sp>
      </p:grp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745999" y="154101"/>
            <a:ext cx="9796051" cy="484318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665"/>
            </a:lvl1pPr>
          </a:lstStyle>
          <a:p>
            <a:r>
              <a:rPr lang="zh-CN" altLang="en-US"/>
              <a:t>单击此处编辑母版标题样式</a:t>
            </a:r>
            <a:endParaRPr lang="zh-CN" altLang="en-US" dirty="0"/>
          </a:p>
        </p:txBody>
      </p:sp>
    </p:spTree>
  </p:cSld>
  <p:clrMapOvr>
    <a:masterClrMapping/>
  </p:clrMapOvr>
  <p:transition spd="med" advClick="0" advTm="0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871" y="457224"/>
            <a:ext cx="3932625" cy="1600282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698" y="987476"/>
            <a:ext cx="6172808" cy="4873876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835" indent="0">
              <a:buNone/>
              <a:defRPr sz="2000"/>
            </a:lvl7pPr>
            <a:lvl8pPr marL="3201035" indent="0">
              <a:buNone/>
              <a:defRPr sz="2000"/>
            </a:lvl8pPr>
            <a:lvl9pPr marL="3658235" indent="0">
              <a:buNone/>
              <a:defRPr sz="20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839871" y="2057506"/>
            <a:ext cx="3932625" cy="381178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835" indent="0">
              <a:buNone/>
              <a:defRPr sz="1000"/>
            </a:lvl7pPr>
            <a:lvl8pPr marL="3201035" indent="0">
              <a:buNone/>
              <a:defRPr sz="1000"/>
            </a:lvl8pPr>
            <a:lvl9pPr marL="3658235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37975-6AF7-4301-9DC5-87C074AA59D1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987A4-0198-42B4-AAAE-EDBADA4485A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spd="med" advClick="0" advTm="0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37975-6AF7-4301-9DC5-87C074AA59D1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987A4-0198-42B4-AAAE-EDBADA4485A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spd="med" advClick="0" advTm="0"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5759" y="365144"/>
            <a:ext cx="2629159" cy="58121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 hasCustomPrompt="1"/>
          </p:nvPr>
        </p:nvSpPr>
        <p:spPr>
          <a:xfrm>
            <a:off x="838283" y="365144"/>
            <a:ext cx="7735062" cy="5812138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37975-6AF7-4301-9DC5-87C074AA59D1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987A4-0198-42B4-AAAE-EDBADA4485A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spd="med" advClick="0" advTm="0"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角三角形 1"/>
          <p:cNvSpPr/>
          <p:nvPr userDrawn="1"/>
        </p:nvSpPr>
        <p:spPr>
          <a:xfrm flipH="1">
            <a:off x="10954527" y="5535066"/>
            <a:ext cx="1238674" cy="1323287"/>
          </a:xfrm>
          <a:prstGeom prst="rtTriangle">
            <a:avLst/>
          </a:prstGeom>
          <a:solidFill>
            <a:srgbClr val="43536A"/>
          </a:solidFill>
          <a:ln>
            <a:solidFill>
              <a:srgbClr val="43536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35">
              <a:solidFill>
                <a:schemeClr val="bg2">
                  <a:lumMod val="25000"/>
                </a:schemeClr>
              </a:solidFill>
            </a:endParaRPr>
          </a:p>
        </p:txBody>
      </p:sp>
      <p:grpSp>
        <p:nvGrpSpPr>
          <p:cNvPr id="8" name="组合 7"/>
          <p:cNvGrpSpPr/>
          <p:nvPr userDrawn="1"/>
        </p:nvGrpSpPr>
        <p:grpSpPr>
          <a:xfrm>
            <a:off x="265880" y="-446216"/>
            <a:ext cx="1454717" cy="852637"/>
            <a:chOff x="244" y="-590"/>
            <a:chExt cx="2015" cy="1180"/>
          </a:xfrm>
        </p:grpSpPr>
        <p:sp>
          <p:nvSpPr>
            <p:cNvPr id="4" name="直角三角形 3"/>
            <p:cNvSpPr/>
            <p:nvPr userDrawn="1"/>
          </p:nvSpPr>
          <p:spPr>
            <a:xfrm rot="13500000" flipV="1">
              <a:off x="1079" y="-590"/>
              <a:ext cx="1180" cy="1180"/>
            </a:xfrm>
            <a:prstGeom prst="rtTriangle">
              <a:avLst/>
            </a:prstGeom>
            <a:solidFill>
              <a:srgbClr val="52658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35">
                <a:solidFill>
                  <a:prstClr val="white"/>
                </a:solidFill>
              </a:endParaRPr>
            </a:p>
          </p:txBody>
        </p:sp>
        <p:sp>
          <p:nvSpPr>
            <p:cNvPr id="3" name="直角三角形 2"/>
            <p:cNvSpPr/>
            <p:nvPr userDrawn="1"/>
          </p:nvSpPr>
          <p:spPr>
            <a:xfrm rot="13500000" flipV="1">
              <a:off x="244" y="-590"/>
              <a:ext cx="1180" cy="1180"/>
            </a:xfrm>
            <a:prstGeom prst="rtTriangle">
              <a:avLst/>
            </a:prstGeom>
            <a:solidFill>
              <a:srgbClr val="43536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35">
                <a:solidFill>
                  <a:prstClr val="white"/>
                </a:solidFill>
              </a:endParaRPr>
            </a:p>
          </p:txBody>
        </p:sp>
      </p:grp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745999" y="154101"/>
            <a:ext cx="9796051" cy="484318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665"/>
            </a:lvl1pPr>
          </a:lstStyle>
          <a:p>
            <a:r>
              <a:rPr lang="zh-CN" altLang="en-US"/>
              <a:t>单击此处编辑母版标题样式</a:t>
            </a:r>
            <a:endParaRPr lang="zh-CN" altLang="en-US" dirty="0"/>
          </a:p>
        </p:txBody>
      </p:sp>
    </p:spTree>
  </p:cSld>
  <p:clrMapOvr>
    <a:masterClrMapping/>
  </p:clrMapOvr>
  <p:transition spd="med" advClick="0" advTm="0"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/>
          <p:cNvPicPr/>
          <p:nvPr userDrawn="1">
            <p:custDataLst>
              <p:tags r:id="rId2"/>
            </p:custDataLst>
          </p:nvPr>
        </p:nvPicPr>
        <p:blipFill>
          <a:blip r:embed="rId3" r:link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720128" cy="623607"/>
          </a:xfrm>
          <a:prstGeom prst="rect">
            <a:avLst/>
          </a:prstGeom>
        </p:spPr>
      </p:pic>
      <p:pic>
        <p:nvPicPr>
          <p:cNvPr id="6" name="图片 5"/>
          <p:cNvPicPr/>
          <p:nvPr userDrawn="1">
            <p:custDataLst>
              <p:tags r:id="rId5"/>
            </p:custDataLst>
          </p:nvPr>
        </p:nvPicPr>
        <p:blipFill>
          <a:blip r:embed="rId6" r:link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72508" y="0"/>
            <a:ext cx="720128" cy="623607"/>
          </a:xfrm>
          <a:prstGeom prst="rect">
            <a:avLst/>
          </a:prstGeom>
        </p:spPr>
      </p:pic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34114" y="78536"/>
            <a:ext cx="9796051" cy="484318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lang="zh-CN" altLang="en-US"/>
              <a:t>单击此处编辑母版标题样式</a:t>
            </a:r>
            <a:endParaRPr lang="zh-CN" altLang="en-US" dirty="0"/>
          </a:p>
        </p:txBody>
      </p:sp>
      <p:cxnSp>
        <p:nvCxnSpPr>
          <p:cNvPr id="8" name="直接连接符 7"/>
          <p:cNvCxnSpPr/>
          <p:nvPr/>
        </p:nvCxnSpPr>
        <p:spPr>
          <a:xfrm>
            <a:off x="707390" y="553085"/>
            <a:ext cx="10728000" cy="0"/>
          </a:xfrm>
          <a:prstGeom prst="line">
            <a:avLst/>
          </a:prstGeom>
          <a:ln w="12700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med" advClick="0" advTm="0"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150" y="1122420"/>
            <a:ext cx="9144900" cy="2387723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524150" y="3602223"/>
            <a:ext cx="9144900" cy="1655848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835" indent="0" algn="ctr">
              <a:buNone/>
              <a:defRPr sz="1600"/>
            </a:lvl7pPr>
            <a:lvl8pPr marL="3201035" indent="0" algn="ctr">
              <a:buNone/>
              <a:defRPr sz="1600"/>
            </a:lvl8pPr>
            <a:lvl9pPr marL="3658235" indent="0" algn="ctr">
              <a:buNone/>
              <a:defRPr sz="1600"/>
            </a:lvl9pPr>
          </a:lstStyle>
          <a:p>
            <a:r>
              <a:rPr lang="zh-CN" altLang="en-US"/>
              <a:t>单击以编辑母版副标题样式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37975-6AF7-4301-9DC5-87C074AA59D1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987A4-0198-42B4-AAAE-EDBADA4485A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spd="med" advClick="0" advTm="0">
    <p:fad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37975-6AF7-4301-9DC5-87C074AA59D1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987A4-0198-42B4-AAAE-EDBADA4485A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spd="med" advClick="0" advTm="0">
    <p:fad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933" y="1709827"/>
            <a:ext cx="10516635" cy="2852884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831933" y="4589700"/>
            <a:ext cx="10516635" cy="1500264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83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103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823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37975-6AF7-4301-9DC5-87C074AA59D1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987A4-0198-42B4-AAAE-EDBADA4485A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spd="med" advClick="0" advTm="0">
    <p:fad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838283" y="1825719"/>
            <a:ext cx="5182110" cy="4351563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172808" y="1825719"/>
            <a:ext cx="5182110" cy="4351563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37975-6AF7-4301-9DC5-87C074AA59D1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987A4-0198-42B4-AAAE-EDBADA4485A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spd="med" advClick="0" advTm="0">
    <p:fad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871" y="365144"/>
            <a:ext cx="10516635" cy="1325631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839872" y="1681249"/>
            <a:ext cx="5158295" cy="82395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835" indent="0">
              <a:buNone/>
              <a:defRPr sz="1600" b="1"/>
            </a:lvl7pPr>
            <a:lvl8pPr marL="3201035" indent="0">
              <a:buNone/>
              <a:defRPr sz="1600" b="1"/>
            </a:lvl8pPr>
            <a:lvl9pPr marL="3658235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839872" y="2505204"/>
            <a:ext cx="5158295" cy="368477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6172808" y="1681249"/>
            <a:ext cx="5183698" cy="82395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835" indent="0">
              <a:buNone/>
              <a:defRPr sz="1600" b="1"/>
            </a:lvl7pPr>
            <a:lvl8pPr marL="3201035" indent="0">
              <a:buNone/>
              <a:defRPr sz="1600" b="1"/>
            </a:lvl8pPr>
            <a:lvl9pPr marL="3658235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6172808" y="2505204"/>
            <a:ext cx="5183698" cy="368477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37975-6AF7-4301-9DC5-87C074AA59D1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987A4-0198-42B4-AAAE-EDBADA4485AB}" type="slidenum">
              <a:rPr lang="zh-CN" altLang="en-US" smtClean="0"/>
            </a:fld>
            <a:endParaRPr lang="zh-CN" altLang="en-US"/>
          </a:p>
        </p:txBody>
      </p:sp>
      <p:sp>
        <p:nvSpPr>
          <p:cNvPr id="11" name="矩形 10"/>
          <p:cNvSpPr/>
          <p:nvPr userDrawn="1"/>
        </p:nvSpPr>
        <p:spPr>
          <a:xfrm>
            <a:off x="8565985" y="5089247"/>
            <a:ext cx="1033616" cy="2813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14400"/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模板下载：</a:t>
            </a:r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www.1ppt.com/moban/          </a:t>
            </a:r>
            <a:r>
              <a:rPr lang="zh-CN" altLang="en-US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行业</a:t>
            </a:r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模板：</a:t>
            </a:r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www.1ppt.com/hangye/ </a:t>
            </a:r>
            <a:endParaRPr lang="en-US" altLang="zh-CN" sz="135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defTabSz="914400"/>
            <a:r>
              <a:rPr lang="zh-CN" altLang="en-US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节日</a:t>
            </a:r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模板：</a:t>
            </a:r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www.1ppt.com/jieri/          PPT</a:t>
            </a:r>
            <a:r>
              <a:rPr lang="zh-CN" altLang="en-US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素材：</a:t>
            </a:r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www.1ppt.com/sucai/</a:t>
            </a:r>
            <a:endParaRPr lang="en-US" altLang="zh-CN" sz="135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defTabSz="914400"/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背景图片：</a:t>
            </a:r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www.1ppt.com/beijing/        PPT</a:t>
            </a:r>
            <a:r>
              <a:rPr lang="zh-CN" altLang="en-US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图表：</a:t>
            </a:r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www.1ppt.com/tubiao/      </a:t>
            </a:r>
            <a:endParaRPr lang="en-US" altLang="zh-CN" sz="135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defTabSz="914400"/>
            <a:r>
              <a:rPr lang="zh-CN" altLang="en-US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精美</a:t>
            </a:r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下载：</a:t>
            </a:r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www.1ppt.com/xiazai/         PPT</a:t>
            </a:r>
            <a:r>
              <a:rPr lang="zh-CN" altLang="en-US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教程： </a:t>
            </a:r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www.1ppt.com/powerpoint/      </a:t>
            </a:r>
            <a:endParaRPr lang="en-US" altLang="zh-CN" sz="135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defTabSz="914400"/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课件：</a:t>
            </a:r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www.1ppt.com/kejian/             </a:t>
            </a:r>
            <a:r>
              <a:rPr lang="zh-CN" altLang="en-US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字体下载：</a:t>
            </a:r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www.1ppt.com/ziti/</a:t>
            </a:r>
            <a:endParaRPr lang="en-US" altLang="zh-CN" sz="135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defTabSz="914400"/>
            <a:r>
              <a:rPr lang="zh-CN" altLang="en-US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工作总结</a:t>
            </a:r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：</a:t>
            </a:r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www.1ppt.com/xiazai/zongjie/ </a:t>
            </a:r>
            <a:r>
              <a:rPr lang="zh-CN" altLang="en-US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工作计划：</a:t>
            </a:r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www.1ppt.com/xiazai/jihua/</a:t>
            </a:r>
            <a:endParaRPr lang="en-US" altLang="zh-CN" sz="135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defTabSz="914400"/>
            <a:r>
              <a:rPr lang="zh-CN" altLang="en-US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商务</a:t>
            </a:r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模板：</a:t>
            </a:r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www.1ppt.com/moban/shangwu/  </a:t>
            </a:r>
            <a:r>
              <a:rPr lang="zh-CN" altLang="en-US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个人简历</a:t>
            </a:r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：</a:t>
            </a:r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www.1ppt.com/xiazai/jianli/  </a:t>
            </a:r>
            <a:endParaRPr lang="en-US" altLang="zh-CN" sz="135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defTabSz="914400"/>
            <a:r>
              <a:rPr lang="zh-CN" altLang="en-US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毕业答辩</a:t>
            </a:r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：</a:t>
            </a:r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www.1ppt.com/xiazai/dabian/  </a:t>
            </a:r>
            <a:r>
              <a:rPr lang="zh-CN" altLang="en-US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工作汇报</a:t>
            </a:r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：</a:t>
            </a:r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www.1ppt.com/xiazai/huibao/    </a:t>
            </a:r>
            <a:endParaRPr lang="en-US" altLang="zh-CN" sz="135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defTabSz="914400"/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 </a:t>
            </a:r>
            <a:endParaRPr lang="en-US" altLang="zh-CN" sz="135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 spd="med" advClick="0" advTm="0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/>
          <p:cNvPicPr/>
          <p:nvPr userDrawn="1">
            <p:custDataLst>
              <p:tags r:id="rId2"/>
            </p:custDataLst>
          </p:nvPr>
        </p:nvPicPr>
        <p:blipFill>
          <a:blip r:embed="rId3" r:link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720128" cy="623607"/>
          </a:xfrm>
          <a:prstGeom prst="rect">
            <a:avLst/>
          </a:prstGeom>
        </p:spPr>
      </p:pic>
      <p:pic>
        <p:nvPicPr>
          <p:cNvPr id="6" name="图片 5"/>
          <p:cNvPicPr/>
          <p:nvPr userDrawn="1">
            <p:custDataLst>
              <p:tags r:id="rId5"/>
            </p:custDataLst>
          </p:nvPr>
        </p:nvPicPr>
        <p:blipFill>
          <a:blip r:embed="rId6" r:link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72508" y="0"/>
            <a:ext cx="720128" cy="623607"/>
          </a:xfrm>
          <a:prstGeom prst="rect">
            <a:avLst/>
          </a:prstGeom>
        </p:spPr>
      </p:pic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719839" y="107111"/>
            <a:ext cx="9796051" cy="484318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200" b="1"/>
            </a:lvl1pPr>
          </a:lstStyle>
          <a:p>
            <a:r>
              <a:rPr lang="zh-CN" altLang="en-US"/>
              <a:t>单击此处编辑母版标题样式</a:t>
            </a:r>
            <a:endParaRPr lang="zh-CN" altLang="en-US" dirty="0"/>
          </a:p>
        </p:txBody>
      </p:sp>
      <p:cxnSp>
        <p:nvCxnSpPr>
          <p:cNvPr id="8" name="直接连接符 7"/>
          <p:cNvCxnSpPr/>
          <p:nvPr/>
        </p:nvCxnSpPr>
        <p:spPr>
          <a:xfrm>
            <a:off x="707390" y="553085"/>
            <a:ext cx="10728000" cy="0"/>
          </a:xfrm>
          <a:prstGeom prst="line">
            <a:avLst/>
          </a:prstGeom>
          <a:ln w="12700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med" advClick="0" advTm="0">
    <p:fade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37975-6AF7-4301-9DC5-87C074AA59D1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987A4-0198-42B4-AAAE-EDBADA4485A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spd="med" advClick="0" advTm="0">
    <p:fad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871" y="457224"/>
            <a:ext cx="3932625" cy="1600282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5183698" y="987476"/>
            <a:ext cx="6172808" cy="487387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839871" y="2057506"/>
            <a:ext cx="3932625" cy="381178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835" indent="0">
              <a:buNone/>
              <a:defRPr sz="1000"/>
            </a:lvl7pPr>
            <a:lvl8pPr marL="3201035" indent="0">
              <a:buNone/>
              <a:defRPr sz="1000"/>
            </a:lvl8pPr>
            <a:lvl9pPr marL="3658235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37975-6AF7-4301-9DC5-87C074AA59D1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987A4-0198-42B4-AAAE-EDBADA4485A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spd="med" advClick="0" advTm="0">
    <p:fade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871" y="457224"/>
            <a:ext cx="3932625" cy="1600282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698" y="987476"/>
            <a:ext cx="6172808" cy="4873876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835" indent="0">
              <a:buNone/>
              <a:defRPr sz="2000"/>
            </a:lvl7pPr>
            <a:lvl8pPr marL="3201035" indent="0">
              <a:buNone/>
              <a:defRPr sz="2000"/>
            </a:lvl8pPr>
            <a:lvl9pPr marL="3658235" indent="0">
              <a:buNone/>
              <a:defRPr sz="20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839871" y="2057506"/>
            <a:ext cx="3932625" cy="381178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835" indent="0">
              <a:buNone/>
              <a:defRPr sz="1000"/>
            </a:lvl7pPr>
            <a:lvl8pPr marL="3201035" indent="0">
              <a:buNone/>
              <a:defRPr sz="1000"/>
            </a:lvl8pPr>
            <a:lvl9pPr marL="3658235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37975-6AF7-4301-9DC5-87C074AA59D1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987A4-0198-42B4-AAAE-EDBADA4485A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spd="med" advClick="0" advTm="0">
    <p:fade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37975-6AF7-4301-9DC5-87C074AA59D1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987A4-0198-42B4-AAAE-EDBADA4485A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spd="med" advClick="0" advTm="0">
    <p:fade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5759" y="365144"/>
            <a:ext cx="2629159" cy="58121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 hasCustomPrompt="1"/>
          </p:nvPr>
        </p:nvSpPr>
        <p:spPr>
          <a:xfrm>
            <a:off x="838283" y="365144"/>
            <a:ext cx="7735062" cy="5812138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37975-6AF7-4301-9DC5-87C074AA59D1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987A4-0198-42B4-AAAE-EDBADA4485A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spd="med" advClick="0" advTm="0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150" y="1122420"/>
            <a:ext cx="9144900" cy="2387723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524150" y="3602223"/>
            <a:ext cx="9144900" cy="1655848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835" indent="0" algn="ctr">
              <a:buNone/>
              <a:defRPr sz="1600"/>
            </a:lvl7pPr>
            <a:lvl8pPr marL="3201035" indent="0" algn="ctr">
              <a:buNone/>
              <a:defRPr sz="1600"/>
            </a:lvl8pPr>
            <a:lvl9pPr marL="3658235" indent="0" algn="ctr">
              <a:buNone/>
              <a:defRPr sz="1600"/>
            </a:lvl9pPr>
          </a:lstStyle>
          <a:p>
            <a:r>
              <a:rPr lang="zh-CN" altLang="en-US"/>
              <a:t>单击以编辑母版副标题样式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37975-6AF7-4301-9DC5-87C074AA59D1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987A4-0198-42B4-AAAE-EDBADA4485A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spd="med" advClick="0" advTm="0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37975-6AF7-4301-9DC5-87C074AA59D1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987A4-0198-42B4-AAAE-EDBADA4485A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spd="med" advClick="0" advTm="0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933" y="1709827"/>
            <a:ext cx="10516635" cy="2852884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831933" y="4589700"/>
            <a:ext cx="10516635" cy="1500264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83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103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823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37975-6AF7-4301-9DC5-87C074AA59D1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987A4-0198-42B4-AAAE-EDBADA4485A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spd="med" advClick="0" advTm="0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838283" y="1825719"/>
            <a:ext cx="5182110" cy="4351563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172808" y="1825719"/>
            <a:ext cx="5182110" cy="4351563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37975-6AF7-4301-9DC5-87C074AA59D1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987A4-0198-42B4-AAAE-EDBADA4485A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spd="med" advClick="0" advTm="0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871" y="365144"/>
            <a:ext cx="10516635" cy="1325631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839872" y="1681249"/>
            <a:ext cx="5158295" cy="82395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835" indent="0">
              <a:buNone/>
              <a:defRPr sz="1600" b="1"/>
            </a:lvl7pPr>
            <a:lvl8pPr marL="3201035" indent="0">
              <a:buNone/>
              <a:defRPr sz="1600" b="1"/>
            </a:lvl8pPr>
            <a:lvl9pPr marL="3658235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839872" y="2505204"/>
            <a:ext cx="5158295" cy="368477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6172808" y="1681249"/>
            <a:ext cx="5183698" cy="82395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835" indent="0">
              <a:buNone/>
              <a:defRPr sz="1600" b="1"/>
            </a:lvl7pPr>
            <a:lvl8pPr marL="3201035" indent="0">
              <a:buNone/>
              <a:defRPr sz="1600" b="1"/>
            </a:lvl8pPr>
            <a:lvl9pPr marL="3658235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6172808" y="2505204"/>
            <a:ext cx="5183698" cy="368477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37975-6AF7-4301-9DC5-87C074AA59D1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987A4-0198-42B4-AAAE-EDBADA4485AB}" type="slidenum">
              <a:rPr lang="zh-CN" altLang="en-US" smtClean="0"/>
            </a:fld>
            <a:endParaRPr lang="zh-CN" altLang="en-US"/>
          </a:p>
        </p:txBody>
      </p:sp>
      <p:sp>
        <p:nvSpPr>
          <p:cNvPr id="11" name="矩形 10"/>
          <p:cNvSpPr/>
          <p:nvPr userDrawn="1"/>
        </p:nvSpPr>
        <p:spPr>
          <a:xfrm>
            <a:off x="8565985" y="5089247"/>
            <a:ext cx="1033616" cy="2813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14400"/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模板下载：</a:t>
            </a:r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www.1ppt.com/moban/          </a:t>
            </a:r>
            <a:r>
              <a:rPr lang="zh-CN" altLang="en-US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行业</a:t>
            </a:r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模板：</a:t>
            </a:r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www.1ppt.com/hangye/ </a:t>
            </a:r>
            <a:endParaRPr lang="en-US" altLang="zh-CN" sz="135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defTabSz="914400"/>
            <a:r>
              <a:rPr lang="zh-CN" altLang="en-US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节日</a:t>
            </a:r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模板：</a:t>
            </a:r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www.1ppt.com/jieri/          PPT</a:t>
            </a:r>
            <a:r>
              <a:rPr lang="zh-CN" altLang="en-US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素材：</a:t>
            </a:r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www.1ppt.com/sucai/</a:t>
            </a:r>
            <a:endParaRPr lang="en-US" altLang="zh-CN" sz="135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defTabSz="914400"/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背景图片：</a:t>
            </a:r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www.1ppt.com/beijing/        PPT</a:t>
            </a:r>
            <a:r>
              <a:rPr lang="zh-CN" altLang="en-US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图表：</a:t>
            </a:r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www.1ppt.com/tubiao/      </a:t>
            </a:r>
            <a:endParaRPr lang="en-US" altLang="zh-CN" sz="135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defTabSz="914400"/>
            <a:r>
              <a:rPr lang="zh-CN" altLang="en-US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精美</a:t>
            </a:r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下载：</a:t>
            </a:r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www.1ppt.com/xiazai/         PPT</a:t>
            </a:r>
            <a:r>
              <a:rPr lang="zh-CN" altLang="en-US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教程： </a:t>
            </a:r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www.1ppt.com/powerpoint/      </a:t>
            </a:r>
            <a:endParaRPr lang="en-US" altLang="zh-CN" sz="135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defTabSz="914400"/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课件：</a:t>
            </a:r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www.1ppt.com/kejian/             </a:t>
            </a:r>
            <a:r>
              <a:rPr lang="zh-CN" altLang="en-US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字体下载：</a:t>
            </a:r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www.1ppt.com/ziti/</a:t>
            </a:r>
            <a:endParaRPr lang="en-US" altLang="zh-CN" sz="135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defTabSz="914400"/>
            <a:r>
              <a:rPr lang="zh-CN" altLang="en-US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工作总结</a:t>
            </a:r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：</a:t>
            </a:r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www.1ppt.com/xiazai/zongjie/ </a:t>
            </a:r>
            <a:r>
              <a:rPr lang="zh-CN" altLang="en-US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工作计划：</a:t>
            </a:r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www.1ppt.com/xiazai/jihua/</a:t>
            </a:r>
            <a:endParaRPr lang="en-US" altLang="zh-CN" sz="135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defTabSz="914400"/>
            <a:r>
              <a:rPr lang="zh-CN" altLang="en-US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商务</a:t>
            </a:r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模板：</a:t>
            </a:r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www.1ppt.com/moban/shangwu/  </a:t>
            </a:r>
            <a:r>
              <a:rPr lang="zh-CN" altLang="en-US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个人简历</a:t>
            </a:r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：</a:t>
            </a:r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www.1ppt.com/xiazai/jianli/  </a:t>
            </a:r>
            <a:endParaRPr lang="en-US" altLang="zh-CN" sz="135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defTabSz="914400"/>
            <a:r>
              <a:rPr lang="zh-CN" altLang="en-US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毕业答辩</a:t>
            </a:r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：</a:t>
            </a:r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www.1ppt.com/xiazai/dabian/  </a:t>
            </a:r>
            <a:r>
              <a:rPr lang="zh-CN" altLang="en-US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工作汇报</a:t>
            </a:r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：</a:t>
            </a:r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www.1ppt.com/xiazai/huibao/    </a:t>
            </a:r>
            <a:endParaRPr lang="en-US" altLang="zh-CN" sz="135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defTabSz="914400"/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 </a:t>
            </a:r>
            <a:endParaRPr lang="en-US" altLang="zh-CN" sz="135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 spd="med" advClick="0" advTm="0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37975-6AF7-4301-9DC5-87C074AA59D1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987A4-0198-42B4-AAAE-EDBADA4485A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spd="med" advClick="0" advTm="0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871" y="457224"/>
            <a:ext cx="3932625" cy="1600282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5183698" y="987476"/>
            <a:ext cx="6172808" cy="487387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839871" y="2057506"/>
            <a:ext cx="3932625" cy="381178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835" indent="0">
              <a:buNone/>
              <a:defRPr sz="1000"/>
            </a:lvl7pPr>
            <a:lvl8pPr marL="3201035" indent="0">
              <a:buNone/>
              <a:defRPr sz="1000"/>
            </a:lvl8pPr>
            <a:lvl9pPr marL="3658235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37975-6AF7-4301-9DC5-87C074AA59D1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987A4-0198-42B4-AAAE-EDBADA4485A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spd="med" advClick="0" advTm="0">
    <p:fade/>
  </p:transition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1.xml"/><Relationship Id="rId8" Type="http://schemas.openxmlformats.org/officeDocument/2006/relationships/slideLayout" Target="../slideLayouts/slideLayout20.xml"/><Relationship Id="rId7" Type="http://schemas.openxmlformats.org/officeDocument/2006/relationships/slideLayout" Target="../slideLayouts/slideLayout19.xml"/><Relationship Id="rId6" Type="http://schemas.openxmlformats.org/officeDocument/2006/relationships/slideLayout" Target="../slideLayouts/slideLayout18.xml"/><Relationship Id="rId5" Type="http://schemas.openxmlformats.org/officeDocument/2006/relationships/slideLayout" Target="../slideLayouts/slideLayout17.xml"/><Relationship Id="rId4" Type="http://schemas.openxmlformats.org/officeDocument/2006/relationships/slideLayout" Target="../slideLayouts/slideLayout16.xml"/><Relationship Id="rId3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4.xml"/><Relationship Id="rId13" Type="http://schemas.openxmlformats.org/officeDocument/2006/relationships/theme" Target="../theme/theme2.xml"/><Relationship Id="rId12" Type="http://schemas.openxmlformats.org/officeDocument/2006/relationships/slideLayout" Target="../slideLayouts/slideLayout24.xml"/><Relationship Id="rId11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22.xml"/><Relationship Id="rId1" Type="http://schemas.openxmlformats.org/officeDocument/2006/relationships/slideLayout" Target="../slideLayouts/slideLayout1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83" y="365144"/>
            <a:ext cx="10516635" cy="132563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83" y="1825719"/>
            <a:ext cx="10516635" cy="4351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83" y="6356678"/>
            <a:ext cx="2743470" cy="3651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A37975-6AF7-4301-9DC5-87C074AA59D1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998" y="6356678"/>
            <a:ext cx="4115205" cy="3651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1448" y="6356678"/>
            <a:ext cx="2743470" cy="3651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7987A4-0198-42B4-AAAE-EDBADA4485AB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 spd="med" advClick="0" advTm="0">
    <p:fade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5235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2435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635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835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835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1035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8235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83" y="365144"/>
            <a:ext cx="10516635" cy="132563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83" y="1825719"/>
            <a:ext cx="10516635" cy="4351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83" y="6356678"/>
            <a:ext cx="2743470" cy="3651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A37975-6AF7-4301-9DC5-87C074AA59D1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998" y="6356678"/>
            <a:ext cx="4115205" cy="3651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1448" y="6356678"/>
            <a:ext cx="2743470" cy="3651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7987A4-0198-42B4-AAAE-EDBADA4485AB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ransition spd="med" advClick="0" advTm="0">
    <p:fade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5235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2435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635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835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835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1035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8235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7" Type="http://schemas.openxmlformats.org/officeDocument/2006/relationships/notesSlide" Target="../notesSlides/notesSlide1.xml"/><Relationship Id="rId6" Type="http://schemas.openxmlformats.org/officeDocument/2006/relationships/slideLayout" Target="../slideLayouts/slideLayout17.xml"/><Relationship Id="rId5" Type="http://schemas.openxmlformats.org/officeDocument/2006/relationships/tags" Target="../tags/tag8.xml"/><Relationship Id="rId4" Type="http://schemas.openxmlformats.org/officeDocument/2006/relationships/tags" Target="../tags/tag7.xml"/><Relationship Id="rId3" Type="http://schemas.openxmlformats.org/officeDocument/2006/relationships/tags" Target="../tags/tag6.xml"/><Relationship Id="rId2" Type="http://schemas.openxmlformats.org/officeDocument/2006/relationships/image" Target="../media/image3.jpeg"/><Relationship Id="rId1" Type="http://schemas.openxmlformats.org/officeDocument/2006/relationships/tags" Target="../tags/tag5.xml"/></Relationships>
</file>

<file path=ppt/slides/_rels/slide2.xml.rels><?xml version="1.0" encoding="UTF-8" standalone="yes"?>
<Relationships xmlns="http://schemas.openxmlformats.org/package/2006/relationships"><Relationship Id="rId9" Type="http://schemas.openxmlformats.org/officeDocument/2006/relationships/tags" Target="../tags/tag17.xml"/><Relationship Id="rId8" Type="http://schemas.openxmlformats.org/officeDocument/2006/relationships/tags" Target="../tags/tag16.xml"/><Relationship Id="rId7" Type="http://schemas.openxmlformats.org/officeDocument/2006/relationships/tags" Target="../tags/tag15.xml"/><Relationship Id="rId6" Type="http://schemas.openxmlformats.org/officeDocument/2006/relationships/tags" Target="../tags/tag14.xml"/><Relationship Id="rId5" Type="http://schemas.openxmlformats.org/officeDocument/2006/relationships/tags" Target="../tags/tag13.xml"/><Relationship Id="rId4" Type="http://schemas.openxmlformats.org/officeDocument/2006/relationships/tags" Target="../tags/tag12.xml"/><Relationship Id="rId3" Type="http://schemas.openxmlformats.org/officeDocument/2006/relationships/tags" Target="../tags/tag11.xml"/><Relationship Id="rId21" Type="http://schemas.openxmlformats.org/officeDocument/2006/relationships/slideLayout" Target="../slideLayouts/slideLayout14.xml"/><Relationship Id="rId20" Type="http://schemas.openxmlformats.org/officeDocument/2006/relationships/tags" Target="../tags/tag28.xml"/><Relationship Id="rId2" Type="http://schemas.openxmlformats.org/officeDocument/2006/relationships/tags" Target="../tags/tag10.xml"/><Relationship Id="rId19" Type="http://schemas.openxmlformats.org/officeDocument/2006/relationships/tags" Target="../tags/tag27.xml"/><Relationship Id="rId18" Type="http://schemas.openxmlformats.org/officeDocument/2006/relationships/tags" Target="../tags/tag26.xml"/><Relationship Id="rId17" Type="http://schemas.openxmlformats.org/officeDocument/2006/relationships/tags" Target="../tags/tag25.xml"/><Relationship Id="rId16" Type="http://schemas.openxmlformats.org/officeDocument/2006/relationships/tags" Target="../tags/tag24.xml"/><Relationship Id="rId15" Type="http://schemas.openxmlformats.org/officeDocument/2006/relationships/tags" Target="../tags/tag23.xml"/><Relationship Id="rId14" Type="http://schemas.openxmlformats.org/officeDocument/2006/relationships/tags" Target="../tags/tag22.xml"/><Relationship Id="rId13" Type="http://schemas.openxmlformats.org/officeDocument/2006/relationships/tags" Target="../tags/tag21.xml"/><Relationship Id="rId12" Type="http://schemas.openxmlformats.org/officeDocument/2006/relationships/tags" Target="../tags/tag20.xml"/><Relationship Id="rId11" Type="http://schemas.openxmlformats.org/officeDocument/2006/relationships/tags" Target="../tags/tag19.xml"/><Relationship Id="rId10" Type="http://schemas.openxmlformats.org/officeDocument/2006/relationships/tags" Target="../tags/tag18.xml"/><Relationship Id="rId1" Type="http://schemas.openxmlformats.org/officeDocument/2006/relationships/tags" Target="../tags/tag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2.xml"/><Relationship Id="rId3" Type="http://schemas.openxmlformats.org/officeDocument/2006/relationships/slideLayout" Target="../slideLayouts/slideLayout14.xml"/><Relationship Id="rId2" Type="http://schemas.openxmlformats.org/officeDocument/2006/relationships/tags" Target="../tags/tag29.xml"/><Relationship Id="rId1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角三角形 1"/>
          <p:cNvSpPr/>
          <p:nvPr>
            <p:custDataLst>
              <p:tags r:id="rId1"/>
            </p:custDataLst>
          </p:nvPr>
        </p:nvSpPr>
        <p:spPr>
          <a:xfrm>
            <a:off x="1353" y="600"/>
            <a:ext cx="6879636" cy="6879636"/>
          </a:xfrm>
          <a:prstGeom prst="rtTriangle">
            <a:avLst/>
          </a:prstGeom>
          <a:blipFill dpi="0" rotWithShape="1">
            <a:blip r:embed="rId2" cstate="screen"/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5">
              <a:solidFill>
                <a:schemeClr val="lt1"/>
              </a:solidFill>
              <a:cs typeface="+mn-ea"/>
              <a:sym typeface="+mn-lt"/>
            </a:endParaRPr>
          </a:p>
        </p:txBody>
      </p:sp>
      <p:sp>
        <p:nvSpPr>
          <p:cNvPr id="3" name="任意多边形 2"/>
          <p:cNvSpPr/>
          <p:nvPr>
            <p:custDataLst>
              <p:tags r:id="rId3"/>
            </p:custDataLst>
          </p:nvPr>
        </p:nvSpPr>
        <p:spPr>
          <a:xfrm rot="5400000" flipV="1">
            <a:off x="676653" y="-15170"/>
            <a:ext cx="4576328" cy="4576328"/>
          </a:xfrm>
          <a:custGeom>
            <a:avLst/>
            <a:gdLst>
              <a:gd name="connsiteX0" fmla="*/ 0 w 4343400"/>
              <a:gd name="connsiteY0" fmla="*/ 0 h 4343400"/>
              <a:gd name="connsiteX1" fmla="*/ 4343400 w 4343400"/>
              <a:gd name="connsiteY1" fmla="*/ 4343400 h 4343400"/>
              <a:gd name="connsiteX2" fmla="*/ 3486149 w 4343400"/>
              <a:gd name="connsiteY2" fmla="*/ 4343400 h 4343400"/>
              <a:gd name="connsiteX3" fmla="*/ 0 w 4343400"/>
              <a:gd name="connsiteY3" fmla="*/ 857251 h 4343400"/>
              <a:gd name="connsiteX4" fmla="*/ 0 w 4343400"/>
              <a:gd name="connsiteY4" fmla="*/ 0 h 4343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343400" h="4343400">
                <a:moveTo>
                  <a:pt x="0" y="0"/>
                </a:moveTo>
                <a:lnTo>
                  <a:pt x="4343400" y="4343400"/>
                </a:lnTo>
                <a:lnTo>
                  <a:pt x="3486149" y="4343400"/>
                </a:lnTo>
                <a:lnTo>
                  <a:pt x="0" y="857251"/>
                </a:lnTo>
                <a:lnTo>
                  <a:pt x="0" y="0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5">
              <a:solidFill>
                <a:schemeClr val="lt1"/>
              </a:solidFill>
              <a:cs typeface="+mn-ea"/>
              <a:sym typeface="+mn-lt"/>
            </a:endParaRPr>
          </a:p>
        </p:txBody>
      </p:sp>
      <p:sp>
        <p:nvSpPr>
          <p:cNvPr id="9" name="文本框 8"/>
          <p:cNvSpPr txBox="1"/>
          <p:nvPr/>
        </p:nvSpPr>
        <p:spPr>
          <a:xfrm rot="2708765">
            <a:off x="998603" y="1563600"/>
            <a:ext cx="4142229" cy="7480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zh-CN" sz="4265" dirty="0">
                <a:solidFill>
                  <a:srgbClr val="43536A"/>
                </a:solidFill>
                <a:latin typeface="Agency FB" panose="020B0503020202020204" pitchFamily="34" charset="0"/>
                <a:cs typeface="+mn-ea"/>
                <a:sym typeface="+mn-lt"/>
              </a:rPr>
              <a:t>INTERNET FINANCE</a:t>
            </a:r>
            <a:endParaRPr kumimoji="1" lang="en-US" altLang="zh-CN" sz="4265" dirty="0">
              <a:solidFill>
                <a:srgbClr val="43536A"/>
              </a:solidFill>
              <a:latin typeface="Agency FB" panose="020B0503020202020204" pitchFamily="34" charset="0"/>
              <a:cs typeface="+mn-ea"/>
              <a:sym typeface="+mn-lt"/>
            </a:endParaRPr>
          </a:p>
        </p:txBody>
      </p:sp>
      <p:sp>
        <p:nvSpPr>
          <p:cNvPr id="12" name="直角三角形 11"/>
          <p:cNvSpPr/>
          <p:nvPr>
            <p:custDataLst>
              <p:tags r:id="rId4"/>
            </p:custDataLst>
          </p:nvPr>
        </p:nvSpPr>
        <p:spPr>
          <a:xfrm flipH="1">
            <a:off x="9654650" y="4561158"/>
            <a:ext cx="2537197" cy="2260893"/>
          </a:xfrm>
          <a:prstGeom prst="rtTriangle">
            <a:avLst/>
          </a:prstGeom>
          <a:solidFill>
            <a:srgbClr val="43536A"/>
          </a:solidFill>
          <a:ln>
            <a:solidFill>
              <a:srgbClr val="43536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5">
              <a:solidFill>
                <a:schemeClr val="lt2">
                  <a:lumMod val="2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16" name="直角三角形 15"/>
          <p:cNvSpPr/>
          <p:nvPr/>
        </p:nvSpPr>
        <p:spPr>
          <a:xfrm rot="13500000" flipV="1">
            <a:off x="2632875" y="-1204161"/>
            <a:ext cx="2362215" cy="2362215"/>
          </a:xfrm>
          <a:prstGeom prst="rtTriangle">
            <a:avLst/>
          </a:prstGeom>
          <a:solidFill>
            <a:srgbClr val="4353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5">
              <a:solidFill>
                <a:prstClr val="white"/>
              </a:solidFill>
              <a:cs typeface="+mn-ea"/>
              <a:sym typeface="+mn-lt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5572125" y="2372360"/>
            <a:ext cx="5827395" cy="18967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kumimoji="1" lang="zh-CN" altLang="en-US" sz="5865" b="1" dirty="0">
                <a:solidFill>
                  <a:srgbClr val="43536A"/>
                </a:solidFill>
                <a:cs typeface="+mn-ea"/>
                <a:sym typeface="+mn-lt"/>
              </a:rPr>
              <a:t>云计算在金融领域中的应用</a:t>
            </a:r>
            <a:endParaRPr kumimoji="1" lang="zh-CN" altLang="en-US" sz="5865" b="1" dirty="0">
              <a:solidFill>
                <a:srgbClr val="43536A"/>
              </a:solidFill>
              <a:cs typeface="+mn-ea"/>
              <a:sym typeface="+mn-lt"/>
            </a:endParaRPr>
          </a:p>
        </p:txBody>
      </p:sp>
      <p:sp>
        <p:nvSpPr>
          <p:cNvPr id="8" name="平行四边形 7"/>
          <p:cNvSpPr/>
          <p:nvPr>
            <p:custDataLst>
              <p:tags r:id="rId5"/>
            </p:custDataLst>
          </p:nvPr>
        </p:nvSpPr>
        <p:spPr>
          <a:xfrm>
            <a:off x="5571948" y="4373983"/>
            <a:ext cx="2125718" cy="380953"/>
          </a:xfrm>
          <a:prstGeom prst="parallelogram">
            <a:avLst>
              <a:gd name="adj" fmla="val 35555"/>
            </a:avLst>
          </a:prstGeom>
          <a:solidFill>
            <a:schemeClr val="lt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zh-CN" altLang="en-US" sz="1600" dirty="0">
                <a:solidFill>
                  <a:schemeClr val="dk1"/>
                </a:solidFill>
                <a:latin typeface="+mn-ea"/>
                <a:cs typeface="+mn-ea"/>
                <a:sym typeface="+mn-lt"/>
              </a:rPr>
              <a:t>主讲人：刘杨</a:t>
            </a:r>
            <a:endParaRPr kumimoji="1" lang="zh-CN" altLang="en-US" sz="1600" dirty="0">
              <a:solidFill>
                <a:schemeClr val="dk1"/>
              </a:solidFill>
              <a:latin typeface="+mn-ea"/>
              <a:cs typeface="+mn-ea"/>
              <a:sym typeface="+mn-lt"/>
            </a:endParaRPr>
          </a:p>
        </p:txBody>
      </p:sp>
    </p:spTree>
  </p:cSld>
  <p:clrMapOvr>
    <a:masterClrMapping/>
  </p:clrMapOvr>
  <p:transition spd="med" advClick="0" advTm="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2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500"/>
                            </p:stCondLst>
                            <p:childTnLst>
                              <p:par>
                                <p:cTn id="2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ldLvl="0" animBg="1"/>
      <p:bldP spid="3" grpId="0" bldLvl="0" animBg="1"/>
      <p:bldP spid="9" grpId="0"/>
      <p:bldP spid="12" grpId="0" bldLvl="0" animBg="1"/>
      <p:bldP spid="16" grpId="0" bldLvl="0" animBg="1"/>
      <p:bldP spid="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标题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>
                <a:sym typeface="+mn-ea"/>
              </a:rPr>
              <a:t>云计算在金融领域中的应用</a:t>
            </a:r>
            <a:endParaRPr lang="zh-CN" altLang="en-US">
              <a:sym typeface="+mn-ea"/>
            </a:endParaRPr>
          </a:p>
        </p:txBody>
      </p:sp>
      <p:grpSp>
        <p:nvGrpSpPr>
          <p:cNvPr id="16" name="组合 15"/>
          <p:cNvGrpSpPr/>
          <p:nvPr/>
        </p:nvGrpSpPr>
        <p:grpSpPr>
          <a:xfrm>
            <a:off x="634365" y="887095"/>
            <a:ext cx="4415904" cy="473075"/>
            <a:chOff x="2347" y="2773"/>
            <a:chExt cx="7927" cy="952"/>
          </a:xfrm>
        </p:grpSpPr>
        <p:sp>
          <p:nvSpPr>
            <p:cNvPr id="14" name="平行四边形 13"/>
            <p:cNvSpPr/>
            <p:nvPr/>
          </p:nvSpPr>
          <p:spPr>
            <a:xfrm>
              <a:off x="2347" y="2773"/>
              <a:ext cx="349" cy="952"/>
            </a:xfrm>
            <a:prstGeom prst="parallelogram">
              <a:avLst>
                <a:gd name="adj" fmla="val 61318"/>
              </a:avLst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5" name="平行四边形 14"/>
            <p:cNvSpPr/>
            <p:nvPr/>
          </p:nvSpPr>
          <p:spPr>
            <a:xfrm>
              <a:off x="2539" y="2773"/>
              <a:ext cx="7735" cy="952"/>
            </a:xfrm>
            <a:prstGeom prst="parallelogram">
              <a:avLst>
                <a:gd name="adj" fmla="val 25025"/>
              </a:avLst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12" name="文本框 11"/>
          <p:cNvSpPr txBox="1"/>
          <p:nvPr/>
        </p:nvSpPr>
        <p:spPr>
          <a:xfrm>
            <a:off x="889000" y="939165"/>
            <a:ext cx="4086225" cy="3683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18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（一）云计算在金融领域的应用价值</a:t>
            </a:r>
            <a:endParaRPr lang="zh-CN" altLang="en-US" sz="1800" b="1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54" name="TextBox 6"/>
          <p:cNvSpPr txBox="1"/>
          <p:nvPr>
            <p:custDataLst>
              <p:tags r:id="rId1"/>
            </p:custDataLst>
          </p:nvPr>
        </p:nvSpPr>
        <p:spPr>
          <a:xfrm>
            <a:off x="1035685" y="4695190"/>
            <a:ext cx="2044065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0" algn="ctr" fontAlgn="auto">
              <a:lnSpc>
                <a:spcPct val="100000"/>
              </a:lnSpc>
            </a:pPr>
            <a:r>
              <a:rPr lang="zh-CN" altLang="zh-CN" sz="2000" kern="100" dirty="0">
                <a:solidFill>
                  <a:schemeClr val="dk1"/>
                </a:solidFill>
                <a:latin typeface="微软雅黑" panose="020B0503020204020204" charset="-122"/>
                <a:ea typeface="微软雅黑" panose="020B0503020204020204" charset="-122"/>
                <a:cs typeface="Times New Roman" panose="02020603050405020304" pitchFamily="18" charset="0"/>
              </a:rPr>
              <a:t>加速金融行业分布式架构转型</a:t>
            </a:r>
            <a:endParaRPr lang="zh-CN" altLang="zh-CN" sz="2000" kern="100" dirty="0">
              <a:solidFill>
                <a:schemeClr val="dk1"/>
              </a:solidFill>
              <a:latin typeface="微软雅黑" panose="020B0503020204020204" charset="-122"/>
              <a:ea typeface="微软雅黑" panose="020B0503020204020204" charset="-122"/>
              <a:cs typeface="Times New Roman" panose="02020603050405020304" pitchFamily="18" charset="0"/>
            </a:endParaRPr>
          </a:p>
        </p:txBody>
      </p:sp>
      <p:sp>
        <p:nvSpPr>
          <p:cNvPr id="55" name="TextBox 6"/>
          <p:cNvSpPr txBox="1"/>
          <p:nvPr>
            <p:custDataLst>
              <p:tags r:id="rId2"/>
            </p:custDataLst>
          </p:nvPr>
        </p:nvSpPr>
        <p:spPr>
          <a:xfrm>
            <a:off x="3124835" y="4695190"/>
            <a:ext cx="1922145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0" algn="ctr" fontAlgn="auto">
              <a:lnSpc>
                <a:spcPct val="100000"/>
              </a:lnSpc>
            </a:pPr>
            <a:r>
              <a:rPr lang="zh-CN" altLang="zh-CN" sz="2000" kern="100" dirty="0">
                <a:solidFill>
                  <a:schemeClr val="dk1"/>
                </a:solidFill>
                <a:latin typeface="微软雅黑" panose="020B0503020204020204" charset="-122"/>
                <a:ea typeface="微软雅黑" panose="020B0503020204020204" charset="-122"/>
                <a:cs typeface="Times New Roman" panose="02020603050405020304" pitchFamily="18" charset="0"/>
              </a:rPr>
              <a:t>有效降低金融机构IT成本</a:t>
            </a:r>
            <a:endParaRPr lang="zh-CN" altLang="zh-CN" sz="2000" kern="100" dirty="0">
              <a:solidFill>
                <a:schemeClr val="dk1"/>
              </a:solidFill>
              <a:latin typeface="微软雅黑" panose="020B0503020204020204" charset="-122"/>
              <a:ea typeface="微软雅黑" panose="020B0503020204020204" charset="-122"/>
              <a:cs typeface="Times New Roman" panose="02020603050405020304" pitchFamily="18" charset="0"/>
            </a:endParaRPr>
          </a:p>
        </p:txBody>
      </p:sp>
      <p:sp>
        <p:nvSpPr>
          <p:cNvPr id="56" name="TextBox 6"/>
          <p:cNvSpPr txBox="1"/>
          <p:nvPr>
            <p:custDataLst>
              <p:tags r:id="rId3"/>
            </p:custDataLst>
          </p:nvPr>
        </p:nvSpPr>
        <p:spPr>
          <a:xfrm>
            <a:off x="5152390" y="4695190"/>
            <a:ext cx="1914525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0" algn="ctr" fontAlgn="auto">
              <a:lnSpc>
                <a:spcPct val="100000"/>
              </a:lnSpc>
            </a:pPr>
            <a:r>
              <a:rPr lang="zh-CN" altLang="zh-CN" sz="2000" kern="100" dirty="0">
                <a:solidFill>
                  <a:schemeClr val="dk1"/>
                </a:solidFill>
                <a:latin typeface="微软雅黑" panose="020B0503020204020204" charset="-122"/>
                <a:ea typeface="微软雅黑" panose="020B0503020204020204" charset="-122"/>
                <a:cs typeface="Times New Roman" panose="02020603050405020304" pitchFamily="18" charset="0"/>
              </a:rPr>
              <a:t>提高运营维护自动化程度</a:t>
            </a:r>
            <a:endParaRPr lang="zh-CN" altLang="zh-CN" sz="2000" kern="100" dirty="0">
              <a:solidFill>
                <a:schemeClr val="dk1"/>
              </a:solidFill>
              <a:latin typeface="微软雅黑" panose="020B0503020204020204" charset="-122"/>
              <a:ea typeface="微软雅黑" panose="020B0503020204020204" charset="-122"/>
              <a:cs typeface="Times New Roman" panose="02020603050405020304" pitchFamily="18" charset="0"/>
            </a:endParaRPr>
          </a:p>
        </p:txBody>
      </p:sp>
      <p:sp>
        <p:nvSpPr>
          <p:cNvPr id="57" name="TextBox 6"/>
          <p:cNvSpPr txBox="1"/>
          <p:nvPr>
            <p:custDataLst>
              <p:tags r:id="rId4"/>
            </p:custDataLst>
          </p:nvPr>
        </p:nvSpPr>
        <p:spPr>
          <a:xfrm>
            <a:off x="7172325" y="4695190"/>
            <a:ext cx="1925320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0" algn="ctr" fontAlgn="auto">
              <a:lnSpc>
                <a:spcPct val="100000"/>
              </a:lnSpc>
            </a:pPr>
            <a:r>
              <a:rPr lang="zh-CN" altLang="zh-CN" sz="2000" kern="100" dirty="0">
                <a:solidFill>
                  <a:schemeClr val="dk1"/>
                </a:solidFill>
                <a:latin typeface="微软雅黑" panose="020B0503020204020204" charset="-122"/>
                <a:ea typeface="微软雅黑" panose="020B0503020204020204" charset="-122"/>
                <a:cs typeface="Times New Roman" panose="02020603050405020304" pitchFamily="18" charset="0"/>
              </a:rPr>
              <a:t>数据联通与信息共享</a:t>
            </a:r>
            <a:endParaRPr lang="zh-CN" altLang="zh-CN" sz="2000" kern="100" dirty="0">
              <a:solidFill>
                <a:schemeClr val="dk1"/>
              </a:solidFill>
              <a:latin typeface="微软雅黑" panose="020B0503020204020204" charset="-122"/>
              <a:ea typeface="微软雅黑" panose="020B0503020204020204" charset="-122"/>
              <a:cs typeface="Times New Roman" panose="02020603050405020304" pitchFamily="18" charset="0"/>
            </a:endParaRPr>
          </a:p>
        </p:txBody>
      </p:sp>
      <p:grpSp>
        <p:nvGrpSpPr>
          <p:cNvPr id="44" name="组合 43"/>
          <p:cNvGrpSpPr/>
          <p:nvPr/>
        </p:nvGrpSpPr>
        <p:grpSpPr>
          <a:xfrm>
            <a:off x="1292860" y="2623185"/>
            <a:ext cx="1558290" cy="1530350"/>
            <a:chOff x="2036" y="4131"/>
            <a:chExt cx="2454" cy="2410"/>
          </a:xfrm>
        </p:grpSpPr>
        <p:sp>
          <p:nvSpPr>
            <p:cNvPr id="20" name="圆角矩形 19"/>
            <p:cNvSpPr/>
            <p:nvPr>
              <p:custDataLst>
                <p:tags r:id="rId5"/>
              </p:custDataLst>
            </p:nvPr>
          </p:nvSpPr>
          <p:spPr>
            <a:xfrm rot="2702816">
              <a:off x="2036" y="4131"/>
              <a:ext cx="2411" cy="2411"/>
            </a:xfrm>
            <a:prstGeom prst="roundRect">
              <a:avLst/>
            </a:prstGeom>
            <a:noFill/>
            <a:ln w="3175">
              <a:solidFill>
                <a:schemeClr val="accent5"/>
              </a:solidFill>
              <a:prstDash val="dash"/>
            </a:ln>
          </p:spPr>
          <p:style>
            <a:lnRef idx="2">
              <a:srgbClr val="1F74AD">
                <a:shade val="50000"/>
              </a:srgbClr>
            </a:lnRef>
            <a:fillRef idx="1">
              <a:srgbClr val="1F74AD"/>
            </a:fillRef>
            <a:effectRef idx="0">
              <a:srgbClr val="1F74AD"/>
            </a:effectRef>
            <a:fontRef idx="minor">
              <a:sysClr val="window" lastClr="FFFFFF"/>
            </a:fontRef>
          </p:style>
          <p:txBody>
            <a:bodyPr lIns="90000" tIns="46800" rIns="90000" bIns="46800" anchor="ctr"/>
            <a:lstStyle/>
            <a:p>
              <a:pPr algn="ctr">
                <a:lnSpc>
                  <a:spcPct val="120000"/>
                </a:lnSpc>
              </a:pPr>
              <a:endParaRPr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endParaRPr>
            </a:p>
          </p:txBody>
        </p:sp>
        <p:sp>
          <p:nvSpPr>
            <p:cNvPr id="26" name="任意多边形 25"/>
            <p:cNvSpPr/>
            <p:nvPr>
              <p:custDataLst>
                <p:tags r:id="rId6"/>
              </p:custDataLst>
            </p:nvPr>
          </p:nvSpPr>
          <p:spPr>
            <a:xfrm rot="2702816">
              <a:off x="2172" y="4266"/>
              <a:ext cx="2140" cy="2140"/>
            </a:xfrm>
            <a:custGeom>
              <a:avLst/>
              <a:gdLst>
                <a:gd name="connsiteX0" fmla="*/ 66957 w 1371601"/>
                <a:gd name="connsiteY0" fmla="*/ 66957 h 1371601"/>
                <a:gd name="connsiteX1" fmla="*/ 228605 w 1371601"/>
                <a:gd name="connsiteY1" fmla="*/ 0 h 1371601"/>
                <a:gd name="connsiteX2" fmla="*/ 1142995 w 1371601"/>
                <a:gd name="connsiteY2" fmla="*/ 0 h 1371601"/>
                <a:gd name="connsiteX3" fmla="*/ 1371601 w 1371601"/>
                <a:gd name="connsiteY3" fmla="*/ 228605 h 1371601"/>
                <a:gd name="connsiteX4" fmla="*/ 1371601 w 1371601"/>
                <a:gd name="connsiteY4" fmla="*/ 1142995 h 1371601"/>
                <a:gd name="connsiteX5" fmla="*/ 1142995 w 1371601"/>
                <a:gd name="connsiteY5" fmla="*/ 1371601 h 1371601"/>
                <a:gd name="connsiteX6" fmla="*/ 228605 w 1371601"/>
                <a:gd name="connsiteY6" fmla="*/ 1371600 h 1371601"/>
                <a:gd name="connsiteX7" fmla="*/ 182533 w 1371601"/>
                <a:gd name="connsiteY7" fmla="*/ 1366956 h 1371601"/>
                <a:gd name="connsiteX8" fmla="*/ 160847 w 1371601"/>
                <a:gd name="connsiteY8" fmla="*/ 1360224 h 1371601"/>
                <a:gd name="connsiteX9" fmla="*/ 707768 w 1371601"/>
                <a:gd name="connsiteY9" fmla="*/ 812406 h 1371601"/>
                <a:gd name="connsiteX10" fmla="*/ 782073 w 1371601"/>
                <a:gd name="connsiteY10" fmla="*/ 886588 h 1371601"/>
                <a:gd name="connsiteX11" fmla="*/ 781829 w 1371601"/>
                <a:gd name="connsiteY11" fmla="*/ 589614 h 1371601"/>
                <a:gd name="connsiteX12" fmla="*/ 484854 w 1371601"/>
                <a:gd name="connsiteY12" fmla="*/ 589857 h 1371601"/>
                <a:gd name="connsiteX13" fmla="*/ 559160 w 1371601"/>
                <a:gd name="connsiteY13" fmla="*/ 664040 h 1371601"/>
                <a:gd name="connsiteX14" fmla="*/ 11843 w 1371601"/>
                <a:gd name="connsiteY14" fmla="*/ 1212254 h 1371601"/>
                <a:gd name="connsiteX15" fmla="*/ 4645 w 1371601"/>
                <a:gd name="connsiteY15" fmla="*/ 1189067 h 1371601"/>
                <a:gd name="connsiteX16" fmla="*/ 0 w 1371601"/>
                <a:gd name="connsiteY16" fmla="*/ 1142995 h 1371601"/>
                <a:gd name="connsiteX17" fmla="*/ 0 w 1371601"/>
                <a:gd name="connsiteY17" fmla="*/ 228604 h 1371601"/>
                <a:gd name="connsiteX18" fmla="*/ 66957 w 1371601"/>
                <a:gd name="connsiteY18" fmla="*/ 66957 h 13716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371601" h="1371601">
                  <a:moveTo>
                    <a:pt x="66957" y="66957"/>
                  </a:moveTo>
                  <a:cubicBezTo>
                    <a:pt x="108326" y="25588"/>
                    <a:pt x="165477" y="0"/>
                    <a:pt x="228605" y="0"/>
                  </a:cubicBezTo>
                  <a:lnTo>
                    <a:pt x="1142995" y="0"/>
                  </a:lnTo>
                  <a:cubicBezTo>
                    <a:pt x="1269250" y="0"/>
                    <a:pt x="1371600" y="102351"/>
                    <a:pt x="1371601" y="228605"/>
                  </a:cubicBezTo>
                  <a:lnTo>
                    <a:pt x="1371601" y="1142995"/>
                  </a:lnTo>
                  <a:cubicBezTo>
                    <a:pt x="1371600" y="1269250"/>
                    <a:pt x="1269250" y="1371600"/>
                    <a:pt x="1142995" y="1371601"/>
                  </a:cubicBezTo>
                  <a:lnTo>
                    <a:pt x="228605" y="1371600"/>
                  </a:lnTo>
                  <a:cubicBezTo>
                    <a:pt x="212823" y="1371599"/>
                    <a:pt x="197416" y="1370001"/>
                    <a:pt x="182533" y="1366956"/>
                  </a:cubicBezTo>
                  <a:lnTo>
                    <a:pt x="160847" y="1360224"/>
                  </a:lnTo>
                  <a:lnTo>
                    <a:pt x="707768" y="812406"/>
                  </a:lnTo>
                  <a:lnTo>
                    <a:pt x="782073" y="886588"/>
                  </a:lnTo>
                  <a:lnTo>
                    <a:pt x="781829" y="589614"/>
                  </a:lnTo>
                  <a:lnTo>
                    <a:pt x="484854" y="589857"/>
                  </a:lnTo>
                  <a:lnTo>
                    <a:pt x="559160" y="664040"/>
                  </a:lnTo>
                  <a:lnTo>
                    <a:pt x="11843" y="1212254"/>
                  </a:lnTo>
                  <a:lnTo>
                    <a:pt x="4645" y="1189067"/>
                  </a:lnTo>
                  <a:cubicBezTo>
                    <a:pt x="1599" y="1174185"/>
                    <a:pt x="0" y="1158777"/>
                    <a:pt x="0" y="1142995"/>
                  </a:cubicBezTo>
                  <a:lnTo>
                    <a:pt x="0" y="228604"/>
                  </a:lnTo>
                  <a:cubicBezTo>
                    <a:pt x="0" y="165477"/>
                    <a:pt x="25588" y="108326"/>
                    <a:pt x="66957" y="66957"/>
                  </a:cubicBezTo>
                  <a:close/>
                </a:path>
              </a:pathLst>
            </a:custGeom>
            <a:solidFill>
              <a:srgbClr val="323F4B"/>
            </a:solidFill>
            <a:ln>
              <a:noFill/>
            </a:ln>
          </p:spPr>
          <p:style>
            <a:lnRef idx="2">
              <a:srgbClr val="1F74AD">
                <a:shade val="50000"/>
              </a:srgbClr>
            </a:lnRef>
            <a:fillRef idx="1">
              <a:srgbClr val="1F74AD"/>
            </a:fillRef>
            <a:effectRef idx="0">
              <a:srgbClr val="1F74AD"/>
            </a:effectRef>
            <a:fontRef idx="minor">
              <a:sysClr val="window" lastClr="FFFFFF"/>
            </a:fontRef>
          </p:style>
          <p:txBody>
            <a:bodyPr lIns="90000" tIns="46800" rIns="90000" bIns="46800" anchor="ctr"/>
            <a:lstStyle/>
            <a:p>
              <a:pPr algn="ctr">
                <a:lnSpc>
                  <a:spcPct val="120000"/>
                </a:lnSpc>
              </a:pPr>
              <a:endParaRPr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endParaRPr>
            </a:p>
          </p:txBody>
        </p:sp>
        <p:sp>
          <p:nvSpPr>
            <p:cNvPr id="27" name="文本框 26"/>
            <p:cNvSpPr txBox="1"/>
            <p:nvPr>
              <p:custDataLst>
                <p:tags r:id="rId7"/>
              </p:custDataLst>
            </p:nvPr>
          </p:nvSpPr>
          <p:spPr>
            <a:xfrm>
              <a:off x="3666" y="4976"/>
              <a:ext cx="824" cy="720"/>
            </a:xfrm>
            <a:prstGeom prst="rect">
              <a:avLst/>
            </a:prstGeom>
            <a:noFill/>
          </p:spPr>
          <p:txBody>
            <a:bodyPr wrap="square" lIns="90000" tIns="46800" rIns="90000" bIns="46800">
              <a:normAutofit fontScale="75000" lnSpcReduction="10000"/>
            </a:bodyPr>
            <a:lstStyle/>
            <a:p>
              <a:pPr>
                <a:lnSpc>
                  <a:spcPct val="130000"/>
                </a:lnSpc>
              </a:pPr>
              <a:r>
                <a:rPr lang="en-US" sz="2400" b="1" spc="150" dirty="0">
                  <a:solidFill>
                    <a:sysClr val="window" lastClr="FFFFFF"/>
                  </a:solidFill>
                  <a:latin typeface="Arial" panose="020B0604020202020204" pitchFamily="34" charset="0"/>
                  <a:ea typeface="微软雅黑" panose="020B0503020204020204" charset="-122"/>
                  <a:sym typeface="Arial" panose="020B0604020202020204" pitchFamily="34" charset="0"/>
                </a:rPr>
                <a:t>01</a:t>
              </a:r>
              <a:endParaRPr lang="en-US" sz="2400" b="1" spc="150" dirty="0">
                <a:solidFill>
                  <a:sysClr val="window" lastClr="FFFFFF"/>
                </a:solidFill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endParaRPr>
            </a:p>
          </p:txBody>
        </p:sp>
      </p:grpSp>
      <p:grpSp>
        <p:nvGrpSpPr>
          <p:cNvPr id="45" name="组合 44"/>
          <p:cNvGrpSpPr/>
          <p:nvPr/>
        </p:nvGrpSpPr>
        <p:grpSpPr>
          <a:xfrm>
            <a:off x="3320415" y="2623185"/>
            <a:ext cx="1558290" cy="1530350"/>
            <a:chOff x="5229" y="4131"/>
            <a:chExt cx="2454" cy="2410"/>
          </a:xfrm>
        </p:grpSpPr>
        <p:sp>
          <p:nvSpPr>
            <p:cNvPr id="21" name="圆角矩形 20"/>
            <p:cNvSpPr/>
            <p:nvPr>
              <p:custDataLst>
                <p:tags r:id="rId8"/>
              </p:custDataLst>
            </p:nvPr>
          </p:nvSpPr>
          <p:spPr>
            <a:xfrm rot="2702816">
              <a:off x="5229" y="4131"/>
              <a:ext cx="2411" cy="2411"/>
            </a:xfrm>
            <a:prstGeom prst="roundRect">
              <a:avLst/>
            </a:prstGeom>
            <a:noFill/>
            <a:ln w="3175">
              <a:solidFill>
                <a:schemeClr val="accent5"/>
              </a:solidFill>
              <a:prstDash val="dash"/>
            </a:ln>
          </p:spPr>
          <p:style>
            <a:lnRef idx="2">
              <a:srgbClr val="1F74AD">
                <a:shade val="50000"/>
              </a:srgbClr>
            </a:lnRef>
            <a:fillRef idx="1">
              <a:srgbClr val="1F74AD"/>
            </a:fillRef>
            <a:effectRef idx="0">
              <a:srgbClr val="1F74AD"/>
            </a:effectRef>
            <a:fontRef idx="minor">
              <a:sysClr val="window" lastClr="FFFFFF"/>
            </a:fontRef>
          </p:style>
          <p:txBody>
            <a:bodyPr lIns="90000" tIns="46800" rIns="90000" bIns="46800" anchor="ctr"/>
            <a:lstStyle/>
            <a:p>
              <a:pPr algn="ctr">
                <a:lnSpc>
                  <a:spcPct val="120000"/>
                </a:lnSpc>
              </a:pPr>
              <a:endParaRPr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endParaRPr>
            </a:p>
          </p:txBody>
        </p:sp>
        <p:sp>
          <p:nvSpPr>
            <p:cNvPr id="28" name="任意多边形 27"/>
            <p:cNvSpPr/>
            <p:nvPr>
              <p:custDataLst>
                <p:tags r:id="rId9"/>
              </p:custDataLst>
            </p:nvPr>
          </p:nvSpPr>
          <p:spPr>
            <a:xfrm rot="2702816">
              <a:off x="5365" y="4266"/>
              <a:ext cx="2140" cy="2140"/>
            </a:xfrm>
            <a:custGeom>
              <a:avLst/>
              <a:gdLst>
                <a:gd name="connsiteX0" fmla="*/ 66957 w 1371601"/>
                <a:gd name="connsiteY0" fmla="*/ 66957 h 1371601"/>
                <a:gd name="connsiteX1" fmla="*/ 228605 w 1371601"/>
                <a:gd name="connsiteY1" fmla="*/ 0 h 1371601"/>
                <a:gd name="connsiteX2" fmla="*/ 1142995 w 1371601"/>
                <a:gd name="connsiteY2" fmla="*/ 0 h 1371601"/>
                <a:gd name="connsiteX3" fmla="*/ 1371601 w 1371601"/>
                <a:gd name="connsiteY3" fmla="*/ 228605 h 1371601"/>
                <a:gd name="connsiteX4" fmla="*/ 1371601 w 1371601"/>
                <a:gd name="connsiteY4" fmla="*/ 1142995 h 1371601"/>
                <a:gd name="connsiteX5" fmla="*/ 1142995 w 1371601"/>
                <a:gd name="connsiteY5" fmla="*/ 1371601 h 1371601"/>
                <a:gd name="connsiteX6" fmla="*/ 228605 w 1371601"/>
                <a:gd name="connsiteY6" fmla="*/ 1371600 h 1371601"/>
                <a:gd name="connsiteX7" fmla="*/ 182533 w 1371601"/>
                <a:gd name="connsiteY7" fmla="*/ 1366956 h 1371601"/>
                <a:gd name="connsiteX8" fmla="*/ 160847 w 1371601"/>
                <a:gd name="connsiteY8" fmla="*/ 1360224 h 1371601"/>
                <a:gd name="connsiteX9" fmla="*/ 707768 w 1371601"/>
                <a:gd name="connsiteY9" fmla="*/ 812406 h 1371601"/>
                <a:gd name="connsiteX10" fmla="*/ 782073 w 1371601"/>
                <a:gd name="connsiteY10" fmla="*/ 886588 h 1371601"/>
                <a:gd name="connsiteX11" fmla="*/ 781829 w 1371601"/>
                <a:gd name="connsiteY11" fmla="*/ 589614 h 1371601"/>
                <a:gd name="connsiteX12" fmla="*/ 484854 w 1371601"/>
                <a:gd name="connsiteY12" fmla="*/ 589857 h 1371601"/>
                <a:gd name="connsiteX13" fmla="*/ 559160 w 1371601"/>
                <a:gd name="connsiteY13" fmla="*/ 664040 h 1371601"/>
                <a:gd name="connsiteX14" fmla="*/ 11843 w 1371601"/>
                <a:gd name="connsiteY14" fmla="*/ 1212254 h 1371601"/>
                <a:gd name="connsiteX15" fmla="*/ 4645 w 1371601"/>
                <a:gd name="connsiteY15" fmla="*/ 1189067 h 1371601"/>
                <a:gd name="connsiteX16" fmla="*/ 0 w 1371601"/>
                <a:gd name="connsiteY16" fmla="*/ 1142995 h 1371601"/>
                <a:gd name="connsiteX17" fmla="*/ 0 w 1371601"/>
                <a:gd name="connsiteY17" fmla="*/ 228604 h 1371601"/>
                <a:gd name="connsiteX18" fmla="*/ 66957 w 1371601"/>
                <a:gd name="connsiteY18" fmla="*/ 66957 h 13716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371601" h="1371601">
                  <a:moveTo>
                    <a:pt x="66957" y="66957"/>
                  </a:moveTo>
                  <a:cubicBezTo>
                    <a:pt x="108326" y="25588"/>
                    <a:pt x="165477" y="0"/>
                    <a:pt x="228605" y="0"/>
                  </a:cubicBezTo>
                  <a:lnTo>
                    <a:pt x="1142995" y="0"/>
                  </a:lnTo>
                  <a:cubicBezTo>
                    <a:pt x="1269250" y="0"/>
                    <a:pt x="1371600" y="102351"/>
                    <a:pt x="1371601" y="228605"/>
                  </a:cubicBezTo>
                  <a:lnTo>
                    <a:pt x="1371601" y="1142995"/>
                  </a:lnTo>
                  <a:cubicBezTo>
                    <a:pt x="1371600" y="1269250"/>
                    <a:pt x="1269250" y="1371600"/>
                    <a:pt x="1142995" y="1371601"/>
                  </a:cubicBezTo>
                  <a:lnTo>
                    <a:pt x="228605" y="1371600"/>
                  </a:lnTo>
                  <a:cubicBezTo>
                    <a:pt x="212823" y="1371599"/>
                    <a:pt x="197416" y="1370001"/>
                    <a:pt x="182533" y="1366956"/>
                  </a:cubicBezTo>
                  <a:lnTo>
                    <a:pt x="160847" y="1360224"/>
                  </a:lnTo>
                  <a:lnTo>
                    <a:pt x="707768" y="812406"/>
                  </a:lnTo>
                  <a:lnTo>
                    <a:pt x="782073" y="886588"/>
                  </a:lnTo>
                  <a:lnTo>
                    <a:pt x="781829" y="589614"/>
                  </a:lnTo>
                  <a:lnTo>
                    <a:pt x="484854" y="589857"/>
                  </a:lnTo>
                  <a:lnTo>
                    <a:pt x="559160" y="664040"/>
                  </a:lnTo>
                  <a:lnTo>
                    <a:pt x="11843" y="1212254"/>
                  </a:lnTo>
                  <a:lnTo>
                    <a:pt x="4645" y="1189067"/>
                  </a:lnTo>
                  <a:cubicBezTo>
                    <a:pt x="1599" y="1174185"/>
                    <a:pt x="0" y="1158777"/>
                    <a:pt x="0" y="1142995"/>
                  </a:cubicBezTo>
                  <a:lnTo>
                    <a:pt x="0" y="228604"/>
                  </a:lnTo>
                  <a:cubicBezTo>
                    <a:pt x="0" y="165477"/>
                    <a:pt x="25588" y="108326"/>
                    <a:pt x="66957" y="66957"/>
                  </a:cubicBezTo>
                  <a:close/>
                </a:path>
              </a:pathLst>
            </a:custGeom>
            <a:solidFill>
              <a:srgbClr val="2B4663"/>
            </a:solidFill>
            <a:ln>
              <a:noFill/>
            </a:ln>
          </p:spPr>
          <p:style>
            <a:lnRef idx="2">
              <a:srgbClr val="1F74AD">
                <a:shade val="50000"/>
              </a:srgbClr>
            </a:lnRef>
            <a:fillRef idx="1">
              <a:srgbClr val="1F74AD"/>
            </a:fillRef>
            <a:effectRef idx="0">
              <a:srgbClr val="1F74AD"/>
            </a:effectRef>
            <a:fontRef idx="minor">
              <a:sysClr val="window" lastClr="FFFFFF"/>
            </a:fontRef>
          </p:style>
          <p:txBody>
            <a:bodyPr lIns="90000" tIns="46800" rIns="90000" bIns="46800" anchor="ctr"/>
            <a:lstStyle/>
            <a:p>
              <a:pPr algn="ctr">
                <a:lnSpc>
                  <a:spcPct val="120000"/>
                </a:lnSpc>
              </a:pPr>
              <a:endParaRPr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endParaRPr>
            </a:p>
          </p:txBody>
        </p:sp>
        <p:sp>
          <p:nvSpPr>
            <p:cNvPr id="10" name="文本框 9"/>
            <p:cNvSpPr txBox="1"/>
            <p:nvPr>
              <p:custDataLst>
                <p:tags r:id="rId10"/>
              </p:custDataLst>
            </p:nvPr>
          </p:nvSpPr>
          <p:spPr>
            <a:xfrm>
              <a:off x="6859" y="4976"/>
              <a:ext cx="824" cy="720"/>
            </a:xfrm>
            <a:prstGeom prst="rect">
              <a:avLst/>
            </a:prstGeom>
            <a:noFill/>
          </p:spPr>
          <p:txBody>
            <a:bodyPr wrap="square" lIns="90000" tIns="46800" rIns="90000" bIns="46800">
              <a:normAutofit fontScale="75000" lnSpcReduction="10000"/>
            </a:bodyPr>
            <a:lstStyle/>
            <a:p>
              <a:pPr>
                <a:lnSpc>
                  <a:spcPct val="130000"/>
                </a:lnSpc>
              </a:pPr>
              <a:r>
                <a:rPr lang="en-US" sz="2400" b="1" spc="150" dirty="0">
                  <a:solidFill>
                    <a:sysClr val="window" lastClr="FFFFFF"/>
                  </a:solidFill>
                  <a:latin typeface="Arial" panose="020B0604020202020204" pitchFamily="34" charset="0"/>
                  <a:ea typeface="微软雅黑" panose="020B0503020204020204" charset="-122"/>
                  <a:sym typeface="Arial" panose="020B0604020202020204" pitchFamily="34" charset="0"/>
                </a:rPr>
                <a:t>02</a:t>
              </a:r>
              <a:endParaRPr lang="en-US" sz="2400" b="1" spc="150" dirty="0">
                <a:solidFill>
                  <a:sysClr val="window" lastClr="FFFFFF"/>
                </a:solidFill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endParaRPr>
            </a:p>
          </p:txBody>
        </p:sp>
      </p:grpSp>
      <p:grpSp>
        <p:nvGrpSpPr>
          <p:cNvPr id="46" name="组合 45"/>
          <p:cNvGrpSpPr/>
          <p:nvPr/>
        </p:nvGrpSpPr>
        <p:grpSpPr>
          <a:xfrm>
            <a:off x="5347970" y="2623185"/>
            <a:ext cx="1557655" cy="1530350"/>
            <a:chOff x="8422" y="4131"/>
            <a:chExt cx="2453" cy="2410"/>
          </a:xfrm>
        </p:grpSpPr>
        <p:sp>
          <p:nvSpPr>
            <p:cNvPr id="22" name="圆角矩形 21"/>
            <p:cNvSpPr/>
            <p:nvPr>
              <p:custDataLst>
                <p:tags r:id="rId11"/>
              </p:custDataLst>
            </p:nvPr>
          </p:nvSpPr>
          <p:spPr>
            <a:xfrm rot="2702816">
              <a:off x="8422" y="4131"/>
              <a:ext cx="2411" cy="2411"/>
            </a:xfrm>
            <a:prstGeom prst="roundRect">
              <a:avLst/>
            </a:prstGeom>
            <a:noFill/>
            <a:ln w="3175">
              <a:solidFill>
                <a:schemeClr val="accent5"/>
              </a:solidFill>
              <a:prstDash val="dash"/>
            </a:ln>
          </p:spPr>
          <p:style>
            <a:lnRef idx="2">
              <a:srgbClr val="1F74AD">
                <a:shade val="50000"/>
              </a:srgbClr>
            </a:lnRef>
            <a:fillRef idx="1">
              <a:srgbClr val="1F74AD"/>
            </a:fillRef>
            <a:effectRef idx="0">
              <a:srgbClr val="1F74AD"/>
            </a:effectRef>
            <a:fontRef idx="minor">
              <a:sysClr val="window" lastClr="FFFFFF"/>
            </a:fontRef>
          </p:style>
          <p:txBody>
            <a:bodyPr lIns="90000" tIns="46800" rIns="90000" bIns="46800" anchor="ctr"/>
            <a:lstStyle/>
            <a:p>
              <a:pPr algn="ctr">
                <a:lnSpc>
                  <a:spcPct val="120000"/>
                </a:lnSpc>
              </a:pPr>
              <a:endParaRPr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endParaRPr>
            </a:p>
          </p:txBody>
        </p:sp>
        <p:sp>
          <p:nvSpPr>
            <p:cNvPr id="13" name="任意多边形 12"/>
            <p:cNvSpPr/>
            <p:nvPr>
              <p:custDataLst>
                <p:tags r:id="rId12"/>
              </p:custDataLst>
            </p:nvPr>
          </p:nvSpPr>
          <p:spPr>
            <a:xfrm rot="2702816">
              <a:off x="8557" y="4266"/>
              <a:ext cx="2140" cy="2140"/>
            </a:xfrm>
            <a:custGeom>
              <a:avLst/>
              <a:gdLst>
                <a:gd name="connsiteX0" fmla="*/ 66957 w 1371601"/>
                <a:gd name="connsiteY0" fmla="*/ 66957 h 1371601"/>
                <a:gd name="connsiteX1" fmla="*/ 228605 w 1371601"/>
                <a:gd name="connsiteY1" fmla="*/ 0 h 1371601"/>
                <a:gd name="connsiteX2" fmla="*/ 1142995 w 1371601"/>
                <a:gd name="connsiteY2" fmla="*/ 0 h 1371601"/>
                <a:gd name="connsiteX3" fmla="*/ 1371601 w 1371601"/>
                <a:gd name="connsiteY3" fmla="*/ 228605 h 1371601"/>
                <a:gd name="connsiteX4" fmla="*/ 1371601 w 1371601"/>
                <a:gd name="connsiteY4" fmla="*/ 1142995 h 1371601"/>
                <a:gd name="connsiteX5" fmla="*/ 1142995 w 1371601"/>
                <a:gd name="connsiteY5" fmla="*/ 1371601 h 1371601"/>
                <a:gd name="connsiteX6" fmla="*/ 228605 w 1371601"/>
                <a:gd name="connsiteY6" fmla="*/ 1371600 h 1371601"/>
                <a:gd name="connsiteX7" fmla="*/ 182533 w 1371601"/>
                <a:gd name="connsiteY7" fmla="*/ 1366956 h 1371601"/>
                <a:gd name="connsiteX8" fmla="*/ 160847 w 1371601"/>
                <a:gd name="connsiteY8" fmla="*/ 1360224 h 1371601"/>
                <a:gd name="connsiteX9" fmla="*/ 707768 w 1371601"/>
                <a:gd name="connsiteY9" fmla="*/ 812406 h 1371601"/>
                <a:gd name="connsiteX10" fmla="*/ 782073 w 1371601"/>
                <a:gd name="connsiteY10" fmla="*/ 886588 h 1371601"/>
                <a:gd name="connsiteX11" fmla="*/ 781829 w 1371601"/>
                <a:gd name="connsiteY11" fmla="*/ 589614 h 1371601"/>
                <a:gd name="connsiteX12" fmla="*/ 484854 w 1371601"/>
                <a:gd name="connsiteY12" fmla="*/ 589857 h 1371601"/>
                <a:gd name="connsiteX13" fmla="*/ 559160 w 1371601"/>
                <a:gd name="connsiteY13" fmla="*/ 664040 h 1371601"/>
                <a:gd name="connsiteX14" fmla="*/ 11843 w 1371601"/>
                <a:gd name="connsiteY14" fmla="*/ 1212254 h 1371601"/>
                <a:gd name="connsiteX15" fmla="*/ 4645 w 1371601"/>
                <a:gd name="connsiteY15" fmla="*/ 1189067 h 1371601"/>
                <a:gd name="connsiteX16" fmla="*/ 0 w 1371601"/>
                <a:gd name="connsiteY16" fmla="*/ 1142995 h 1371601"/>
                <a:gd name="connsiteX17" fmla="*/ 0 w 1371601"/>
                <a:gd name="connsiteY17" fmla="*/ 228604 h 1371601"/>
                <a:gd name="connsiteX18" fmla="*/ 66957 w 1371601"/>
                <a:gd name="connsiteY18" fmla="*/ 66957 h 13716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371601" h="1371601">
                  <a:moveTo>
                    <a:pt x="66957" y="66957"/>
                  </a:moveTo>
                  <a:cubicBezTo>
                    <a:pt x="108326" y="25588"/>
                    <a:pt x="165477" y="0"/>
                    <a:pt x="228605" y="0"/>
                  </a:cubicBezTo>
                  <a:lnTo>
                    <a:pt x="1142995" y="0"/>
                  </a:lnTo>
                  <a:cubicBezTo>
                    <a:pt x="1269250" y="0"/>
                    <a:pt x="1371600" y="102351"/>
                    <a:pt x="1371601" y="228605"/>
                  </a:cubicBezTo>
                  <a:lnTo>
                    <a:pt x="1371601" y="1142995"/>
                  </a:lnTo>
                  <a:cubicBezTo>
                    <a:pt x="1371600" y="1269250"/>
                    <a:pt x="1269250" y="1371600"/>
                    <a:pt x="1142995" y="1371601"/>
                  </a:cubicBezTo>
                  <a:lnTo>
                    <a:pt x="228605" y="1371600"/>
                  </a:lnTo>
                  <a:cubicBezTo>
                    <a:pt x="212823" y="1371599"/>
                    <a:pt x="197416" y="1370001"/>
                    <a:pt x="182533" y="1366956"/>
                  </a:cubicBezTo>
                  <a:lnTo>
                    <a:pt x="160847" y="1360224"/>
                  </a:lnTo>
                  <a:lnTo>
                    <a:pt x="707768" y="812406"/>
                  </a:lnTo>
                  <a:lnTo>
                    <a:pt x="782073" y="886588"/>
                  </a:lnTo>
                  <a:lnTo>
                    <a:pt x="781829" y="589614"/>
                  </a:lnTo>
                  <a:lnTo>
                    <a:pt x="484854" y="589857"/>
                  </a:lnTo>
                  <a:lnTo>
                    <a:pt x="559160" y="664040"/>
                  </a:lnTo>
                  <a:lnTo>
                    <a:pt x="11843" y="1212254"/>
                  </a:lnTo>
                  <a:lnTo>
                    <a:pt x="4645" y="1189067"/>
                  </a:lnTo>
                  <a:cubicBezTo>
                    <a:pt x="1599" y="1174185"/>
                    <a:pt x="0" y="1158777"/>
                    <a:pt x="0" y="1142995"/>
                  </a:cubicBezTo>
                  <a:lnTo>
                    <a:pt x="0" y="228604"/>
                  </a:lnTo>
                  <a:cubicBezTo>
                    <a:pt x="0" y="165477"/>
                    <a:pt x="25588" y="108326"/>
                    <a:pt x="66957" y="66957"/>
                  </a:cubicBezTo>
                  <a:close/>
                </a:path>
              </a:pathLst>
            </a:custGeom>
            <a:solidFill>
              <a:srgbClr val="526580"/>
            </a:solidFill>
            <a:ln>
              <a:noFill/>
            </a:ln>
          </p:spPr>
          <p:style>
            <a:lnRef idx="2">
              <a:srgbClr val="1F74AD">
                <a:shade val="50000"/>
              </a:srgbClr>
            </a:lnRef>
            <a:fillRef idx="1">
              <a:srgbClr val="1F74AD"/>
            </a:fillRef>
            <a:effectRef idx="0">
              <a:srgbClr val="1F74AD"/>
            </a:effectRef>
            <a:fontRef idx="minor">
              <a:sysClr val="window" lastClr="FFFFFF"/>
            </a:fontRef>
          </p:style>
          <p:txBody>
            <a:bodyPr lIns="90000" tIns="46800" rIns="90000" bIns="46800" anchor="ctr"/>
            <a:lstStyle/>
            <a:p>
              <a:pPr algn="ctr">
                <a:lnSpc>
                  <a:spcPct val="120000"/>
                </a:lnSpc>
              </a:pPr>
              <a:endParaRPr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endParaRPr>
            </a:p>
          </p:txBody>
        </p:sp>
        <p:sp>
          <p:nvSpPr>
            <p:cNvPr id="31" name="文本框 30"/>
            <p:cNvSpPr txBox="1"/>
            <p:nvPr>
              <p:custDataLst>
                <p:tags r:id="rId13"/>
              </p:custDataLst>
            </p:nvPr>
          </p:nvSpPr>
          <p:spPr>
            <a:xfrm>
              <a:off x="10051" y="4976"/>
              <a:ext cx="824" cy="720"/>
            </a:xfrm>
            <a:prstGeom prst="rect">
              <a:avLst/>
            </a:prstGeom>
            <a:noFill/>
          </p:spPr>
          <p:txBody>
            <a:bodyPr wrap="square" lIns="90000" tIns="46800" rIns="90000" bIns="46800">
              <a:normAutofit fontScale="75000" lnSpcReduction="10000"/>
            </a:bodyPr>
            <a:lstStyle/>
            <a:p>
              <a:pPr>
                <a:lnSpc>
                  <a:spcPct val="130000"/>
                </a:lnSpc>
              </a:pPr>
              <a:r>
                <a:rPr lang="en-US" sz="2400" b="1" spc="150" dirty="0">
                  <a:solidFill>
                    <a:sysClr val="window" lastClr="FFFFFF"/>
                  </a:solidFill>
                  <a:latin typeface="Arial" panose="020B0604020202020204" pitchFamily="34" charset="0"/>
                  <a:ea typeface="微软雅黑" panose="020B0503020204020204" charset="-122"/>
                  <a:sym typeface="Arial" panose="020B0604020202020204" pitchFamily="34" charset="0"/>
                </a:rPr>
                <a:t>03</a:t>
              </a:r>
              <a:endParaRPr lang="en-US" sz="2400" b="1" spc="150" dirty="0">
                <a:solidFill>
                  <a:sysClr val="window" lastClr="FFFFFF"/>
                </a:solidFill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endParaRPr>
            </a:p>
          </p:txBody>
        </p:sp>
      </p:grpSp>
      <p:grpSp>
        <p:nvGrpSpPr>
          <p:cNvPr id="47" name="组合 46"/>
          <p:cNvGrpSpPr/>
          <p:nvPr/>
        </p:nvGrpSpPr>
        <p:grpSpPr>
          <a:xfrm>
            <a:off x="7375525" y="2623185"/>
            <a:ext cx="1558290" cy="1530350"/>
            <a:chOff x="11615" y="4131"/>
            <a:chExt cx="2454" cy="2410"/>
          </a:xfrm>
        </p:grpSpPr>
        <p:sp>
          <p:nvSpPr>
            <p:cNvPr id="25" name="圆角矩形 24"/>
            <p:cNvSpPr/>
            <p:nvPr>
              <p:custDataLst>
                <p:tags r:id="rId14"/>
              </p:custDataLst>
            </p:nvPr>
          </p:nvSpPr>
          <p:spPr>
            <a:xfrm rot="2702816">
              <a:off x="11615" y="4131"/>
              <a:ext cx="2411" cy="2411"/>
            </a:xfrm>
            <a:prstGeom prst="roundRect">
              <a:avLst/>
            </a:prstGeom>
            <a:noFill/>
            <a:ln w="3175">
              <a:solidFill>
                <a:schemeClr val="accent5"/>
              </a:solidFill>
              <a:prstDash val="dash"/>
            </a:ln>
          </p:spPr>
          <p:style>
            <a:lnRef idx="2">
              <a:srgbClr val="1F74AD">
                <a:shade val="50000"/>
              </a:srgbClr>
            </a:lnRef>
            <a:fillRef idx="1">
              <a:srgbClr val="1F74AD"/>
            </a:fillRef>
            <a:effectRef idx="0">
              <a:srgbClr val="1F74AD"/>
            </a:effectRef>
            <a:fontRef idx="minor">
              <a:sysClr val="window" lastClr="FFFFFF"/>
            </a:fontRef>
          </p:style>
          <p:txBody>
            <a:bodyPr lIns="90000" tIns="46800" rIns="90000" bIns="46800" anchor="ctr"/>
            <a:lstStyle/>
            <a:p>
              <a:pPr algn="ctr">
                <a:lnSpc>
                  <a:spcPct val="120000"/>
                </a:lnSpc>
              </a:pPr>
              <a:endParaRPr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endParaRPr>
            </a:p>
          </p:txBody>
        </p:sp>
        <p:sp>
          <p:nvSpPr>
            <p:cNvPr id="32" name="任意多边形 31"/>
            <p:cNvSpPr/>
            <p:nvPr>
              <p:custDataLst>
                <p:tags r:id="rId15"/>
              </p:custDataLst>
            </p:nvPr>
          </p:nvSpPr>
          <p:spPr>
            <a:xfrm rot="2702816">
              <a:off x="11751" y="4266"/>
              <a:ext cx="2140" cy="2140"/>
            </a:xfrm>
            <a:custGeom>
              <a:avLst/>
              <a:gdLst>
                <a:gd name="connsiteX0" fmla="*/ 66957 w 1371601"/>
                <a:gd name="connsiteY0" fmla="*/ 66957 h 1371601"/>
                <a:gd name="connsiteX1" fmla="*/ 228605 w 1371601"/>
                <a:gd name="connsiteY1" fmla="*/ 0 h 1371601"/>
                <a:gd name="connsiteX2" fmla="*/ 1142995 w 1371601"/>
                <a:gd name="connsiteY2" fmla="*/ 0 h 1371601"/>
                <a:gd name="connsiteX3" fmla="*/ 1371601 w 1371601"/>
                <a:gd name="connsiteY3" fmla="*/ 228605 h 1371601"/>
                <a:gd name="connsiteX4" fmla="*/ 1371601 w 1371601"/>
                <a:gd name="connsiteY4" fmla="*/ 1142995 h 1371601"/>
                <a:gd name="connsiteX5" fmla="*/ 1142995 w 1371601"/>
                <a:gd name="connsiteY5" fmla="*/ 1371601 h 1371601"/>
                <a:gd name="connsiteX6" fmla="*/ 228605 w 1371601"/>
                <a:gd name="connsiteY6" fmla="*/ 1371600 h 1371601"/>
                <a:gd name="connsiteX7" fmla="*/ 182533 w 1371601"/>
                <a:gd name="connsiteY7" fmla="*/ 1366956 h 1371601"/>
                <a:gd name="connsiteX8" fmla="*/ 160847 w 1371601"/>
                <a:gd name="connsiteY8" fmla="*/ 1360224 h 1371601"/>
                <a:gd name="connsiteX9" fmla="*/ 707768 w 1371601"/>
                <a:gd name="connsiteY9" fmla="*/ 812406 h 1371601"/>
                <a:gd name="connsiteX10" fmla="*/ 782073 w 1371601"/>
                <a:gd name="connsiteY10" fmla="*/ 886588 h 1371601"/>
                <a:gd name="connsiteX11" fmla="*/ 781829 w 1371601"/>
                <a:gd name="connsiteY11" fmla="*/ 589614 h 1371601"/>
                <a:gd name="connsiteX12" fmla="*/ 484854 w 1371601"/>
                <a:gd name="connsiteY12" fmla="*/ 589857 h 1371601"/>
                <a:gd name="connsiteX13" fmla="*/ 559160 w 1371601"/>
                <a:gd name="connsiteY13" fmla="*/ 664040 h 1371601"/>
                <a:gd name="connsiteX14" fmla="*/ 11843 w 1371601"/>
                <a:gd name="connsiteY14" fmla="*/ 1212254 h 1371601"/>
                <a:gd name="connsiteX15" fmla="*/ 4645 w 1371601"/>
                <a:gd name="connsiteY15" fmla="*/ 1189067 h 1371601"/>
                <a:gd name="connsiteX16" fmla="*/ 0 w 1371601"/>
                <a:gd name="connsiteY16" fmla="*/ 1142995 h 1371601"/>
                <a:gd name="connsiteX17" fmla="*/ 0 w 1371601"/>
                <a:gd name="connsiteY17" fmla="*/ 228604 h 1371601"/>
                <a:gd name="connsiteX18" fmla="*/ 66957 w 1371601"/>
                <a:gd name="connsiteY18" fmla="*/ 66957 h 13716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371601" h="1371601">
                  <a:moveTo>
                    <a:pt x="66957" y="66957"/>
                  </a:moveTo>
                  <a:cubicBezTo>
                    <a:pt x="108326" y="25588"/>
                    <a:pt x="165477" y="0"/>
                    <a:pt x="228605" y="0"/>
                  </a:cubicBezTo>
                  <a:lnTo>
                    <a:pt x="1142995" y="0"/>
                  </a:lnTo>
                  <a:cubicBezTo>
                    <a:pt x="1269250" y="0"/>
                    <a:pt x="1371600" y="102351"/>
                    <a:pt x="1371601" y="228605"/>
                  </a:cubicBezTo>
                  <a:lnTo>
                    <a:pt x="1371601" y="1142995"/>
                  </a:lnTo>
                  <a:cubicBezTo>
                    <a:pt x="1371600" y="1269250"/>
                    <a:pt x="1269250" y="1371600"/>
                    <a:pt x="1142995" y="1371601"/>
                  </a:cubicBezTo>
                  <a:lnTo>
                    <a:pt x="228605" y="1371600"/>
                  </a:lnTo>
                  <a:cubicBezTo>
                    <a:pt x="212823" y="1371599"/>
                    <a:pt x="197416" y="1370001"/>
                    <a:pt x="182533" y="1366956"/>
                  </a:cubicBezTo>
                  <a:lnTo>
                    <a:pt x="160847" y="1360224"/>
                  </a:lnTo>
                  <a:lnTo>
                    <a:pt x="707768" y="812406"/>
                  </a:lnTo>
                  <a:lnTo>
                    <a:pt x="782073" y="886588"/>
                  </a:lnTo>
                  <a:lnTo>
                    <a:pt x="781829" y="589614"/>
                  </a:lnTo>
                  <a:lnTo>
                    <a:pt x="484854" y="589857"/>
                  </a:lnTo>
                  <a:lnTo>
                    <a:pt x="559160" y="664040"/>
                  </a:lnTo>
                  <a:lnTo>
                    <a:pt x="11843" y="1212254"/>
                  </a:lnTo>
                  <a:lnTo>
                    <a:pt x="4645" y="1189067"/>
                  </a:lnTo>
                  <a:cubicBezTo>
                    <a:pt x="1599" y="1174185"/>
                    <a:pt x="0" y="1158777"/>
                    <a:pt x="0" y="1142995"/>
                  </a:cubicBezTo>
                  <a:lnTo>
                    <a:pt x="0" y="228604"/>
                  </a:lnTo>
                  <a:cubicBezTo>
                    <a:pt x="0" y="165477"/>
                    <a:pt x="25588" y="108326"/>
                    <a:pt x="66957" y="66957"/>
                  </a:cubicBezTo>
                  <a:close/>
                </a:path>
              </a:pathLst>
            </a:custGeom>
            <a:solidFill>
              <a:srgbClr val="61849B"/>
            </a:solidFill>
            <a:ln>
              <a:noFill/>
            </a:ln>
          </p:spPr>
          <p:style>
            <a:lnRef idx="2">
              <a:srgbClr val="1F74AD">
                <a:shade val="50000"/>
              </a:srgbClr>
            </a:lnRef>
            <a:fillRef idx="1">
              <a:srgbClr val="1F74AD"/>
            </a:fillRef>
            <a:effectRef idx="0">
              <a:srgbClr val="1F74AD"/>
            </a:effectRef>
            <a:fontRef idx="minor">
              <a:sysClr val="window" lastClr="FFFFFF"/>
            </a:fontRef>
          </p:style>
          <p:txBody>
            <a:bodyPr lIns="90000" tIns="46800" rIns="90000" bIns="46800" anchor="ctr"/>
            <a:lstStyle/>
            <a:p>
              <a:pPr algn="ctr">
                <a:lnSpc>
                  <a:spcPct val="120000"/>
                </a:lnSpc>
              </a:pPr>
              <a:endParaRPr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endParaRPr>
            </a:p>
          </p:txBody>
        </p:sp>
        <p:sp>
          <p:nvSpPr>
            <p:cNvPr id="33" name="文本框 32"/>
            <p:cNvSpPr txBox="1"/>
            <p:nvPr>
              <p:custDataLst>
                <p:tags r:id="rId16"/>
              </p:custDataLst>
            </p:nvPr>
          </p:nvSpPr>
          <p:spPr>
            <a:xfrm>
              <a:off x="13245" y="4976"/>
              <a:ext cx="824" cy="720"/>
            </a:xfrm>
            <a:prstGeom prst="rect">
              <a:avLst/>
            </a:prstGeom>
            <a:noFill/>
          </p:spPr>
          <p:txBody>
            <a:bodyPr wrap="square" lIns="90000" tIns="46800" rIns="90000" bIns="46800">
              <a:normAutofit fontScale="75000" lnSpcReduction="10000"/>
            </a:bodyPr>
            <a:lstStyle/>
            <a:p>
              <a:pPr>
                <a:lnSpc>
                  <a:spcPct val="130000"/>
                </a:lnSpc>
              </a:pPr>
              <a:r>
                <a:rPr lang="en-US" sz="2400" b="1" spc="150" dirty="0">
                  <a:solidFill>
                    <a:sysClr val="window" lastClr="FFFFFF"/>
                  </a:solidFill>
                  <a:latin typeface="Arial" panose="020B0604020202020204" pitchFamily="34" charset="0"/>
                  <a:ea typeface="微软雅黑" panose="020B0503020204020204" charset="-122"/>
                  <a:sym typeface="Arial" panose="020B0604020202020204" pitchFamily="34" charset="0"/>
                </a:rPr>
                <a:t>04</a:t>
              </a:r>
              <a:endParaRPr lang="en-US" sz="2400" b="1" spc="150" dirty="0">
                <a:solidFill>
                  <a:sysClr val="window" lastClr="FFFFFF"/>
                </a:solidFill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endParaRPr>
            </a:p>
          </p:txBody>
        </p:sp>
      </p:grpSp>
      <p:grpSp>
        <p:nvGrpSpPr>
          <p:cNvPr id="48" name="组合 47"/>
          <p:cNvGrpSpPr/>
          <p:nvPr/>
        </p:nvGrpSpPr>
        <p:grpSpPr>
          <a:xfrm>
            <a:off x="9403080" y="2623185"/>
            <a:ext cx="1557655" cy="1530350"/>
            <a:chOff x="14808" y="4131"/>
            <a:chExt cx="2453" cy="2410"/>
          </a:xfrm>
        </p:grpSpPr>
        <p:sp>
          <p:nvSpPr>
            <p:cNvPr id="37" name="圆角矩形 36"/>
            <p:cNvSpPr/>
            <p:nvPr>
              <p:custDataLst>
                <p:tags r:id="rId17"/>
              </p:custDataLst>
            </p:nvPr>
          </p:nvSpPr>
          <p:spPr>
            <a:xfrm rot="2702816">
              <a:off x="14808" y="4131"/>
              <a:ext cx="2411" cy="2411"/>
            </a:xfrm>
            <a:prstGeom prst="roundRect">
              <a:avLst/>
            </a:prstGeom>
            <a:noFill/>
            <a:ln w="3175">
              <a:solidFill>
                <a:schemeClr val="accent5"/>
              </a:solidFill>
              <a:prstDash val="dash"/>
            </a:ln>
          </p:spPr>
          <p:style>
            <a:lnRef idx="2">
              <a:srgbClr val="1F74AD">
                <a:shade val="50000"/>
              </a:srgbClr>
            </a:lnRef>
            <a:fillRef idx="1">
              <a:srgbClr val="1F74AD"/>
            </a:fillRef>
            <a:effectRef idx="0">
              <a:srgbClr val="1F74AD"/>
            </a:effectRef>
            <a:fontRef idx="minor">
              <a:sysClr val="window" lastClr="FFFFFF"/>
            </a:fontRef>
          </p:style>
          <p:txBody>
            <a:bodyPr lIns="90000" tIns="46800" rIns="90000" bIns="46800" anchor="ctr"/>
            <a:lstStyle/>
            <a:p>
              <a:pPr algn="ctr">
                <a:lnSpc>
                  <a:spcPct val="120000"/>
                </a:lnSpc>
              </a:pPr>
              <a:endParaRPr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endParaRPr>
            </a:p>
          </p:txBody>
        </p:sp>
        <p:sp>
          <p:nvSpPr>
            <p:cNvPr id="38" name="任意多边形 37"/>
            <p:cNvSpPr/>
            <p:nvPr>
              <p:custDataLst>
                <p:tags r:id="rId18"/>
              </p:custDataLst>
            </p:nvPr>
          </p:nvSpPr>
          <p:spPr>
            <a:xfrm rot="2702816">
              <a:off x="14942" y="4266"/>
              <a:ext cx="2140" cy="2140"/>
            </a:xfrm>
            <a:custGeom>
              <a:avLst/>
              <a:gdLst>
                <a:gd name="connsiteX0" fmla="*/ 66957 w 1371601"/>
                <a:gd name="connsiteY0" fmla="*/ 66957 h 1371601"/>
                <a:gd name="connsiteX1" fmla="*/ 228605 w 1371601"/>
                <a:gd name="connsiteY1" fmla="*/ 0 h 1371601"/>
                <a:gd name="connsiteX2" fmla="*/ 1142995 w 1371601"/>
                <a:gd name="connsiteY2" fmla="*/ 0 h 1371601"/>
                <a:gd name="connsiteX3" fmla="*/ 1371601 w 1371601"/>
                <a:gd name="connsiteY3" fmla="*/ 228605 h 1371601"/>
                <a:gd name="connsiteX4" fmla="*/ 1371601 w 1371601"/>
                <a:gd name="connsiteY4" fmla="*/ 1142995 h 1371601"/>
                <a:gd name="connsiteX5" fmla="*/ 1142995 w 1371601"/>
                <a:gd name="connsiteY5" fmla="*/ 1371601 h 1371601"/>
                <a:gd name="connsiteX6" fmla="*/ 228605 w 1371601"/>
                <a:gd name="connsiteY6" fmla="*/ 1371600 h 1371601"/>
                <a:gd name="connsiteX7" fmla="*/ 182533 w 1371601"/>
                <a:gd name="connsiteY7" fmla="*/ 1366956 h 1371601"/>
                <a:gd name="connsiteX8" fmla="*/ 160847 w 1371601"/>
                <a:gd name="connsiteY8" fmla="*/ 1360224 h 1371601"/>
                <a:gd name="connsiteX9" fmla="*/ 707768 w 1371601"/>
                <a:gd name="connsiteY9" fmla="*/ 812406 h 1371601"/>
                <a:gd name="connsiteX10" fmla="*/ 782073 w 1371601"/>
                <a:gd name="connsiteY10" fmla="*/ 886588 h 1371601"/>
                <a:gd name="connsiteX11" fmla="*/ 781829 w 1371601"/>
                <a:gd name="connsiteY11" fmla="*/ 589614 h 1371601"/>
                <a:gd name="connsiteX12" fmla="*/ 484854 w 1371601"/>
                <a:gd name="connsiteY12" fmla="*/ 589857 h 1371601"/>
                <a:gd name="connsiteX13" fmla="*/ 559160 w 1371601"/>
                <a:gd name="connsiteY13" fmla="*/ 664040 h 1371601"/>
                <a:gd name="connsiteX14" fmla="*/ 11843 w 1371601"/>
                <a:gd name="connsiteY14" fmla="*/ 1212254 h 1371601"/>
                <a:gd name="connsiteX15" fmla="*/ 4645 w 1371601"/>
                <a:gd name="connsiteY15" fmla="*/ 1189067 h 1371601"/>
                <a:gd name="connsiteX16" fmla="*/ 0 w 1371601"/>
                <a:gd name="connsiteY16" fmla="*/ 1142995 h 1371601"/>
                <a:gd name="connsiteX17" fmla="*/ 0 w 1371601"/>
                <a:gd name="connsiteY17" fmla="*/ 228604 h 1371601"/>
                <a:gd name="connsiteX18" fmla="*/ 66957 w 1371601"/>
                <a:gd name="connsiteY18" fmla="*/ 66957 h 13716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371601" h="1371601">
                  <a:moveTo>
                    <a:pt x="66957" y="66957"/>
                  </a:moveTo>
                  <a:cubicBezTo>
                    <a:pt x="108326" y="25588"/>
                    <a:pt x="165477" y="0"/>
                    <a:pt x="228605" y="0"/>
                  </a:cubicBezTo>
                  <a:lnTo>
                    <a:pt x="1142995" y="0"/>
                  </a:lnTo>
                  <a:cubicBezTo>
                    <a:pt x="1269250" y="0"/>
                    <a:pt x="1371600" y="102351"/>
                    <a:pt x="1371601" y="228605"/>
                  </a:cubicBezTo>
                  <a:lnTo>
                    <a:pt x="1371601" y="1142995"/>
                  </a:lnTo>
                  <a:cubicBezTo>
                    <a:pt x="1371600" y="1269250"/>
                    <a:pt x="1269250" y="1371600"/>
                    <a:pt x="1142995" y="1371601"/>
                  </a:cubicBezTo>
                  <a:lnTo>
                    <a:pt x="228605" y="1371600"/>
                  </a:lnTo>
                  <a:cubicBezTo>
                    <a:pt x="212823" y="1371599"/>
                    <a:pt x="197416" y="1370001"/>
                    <a:pt x="182533" y="1366956"/>
                  </a:cubicBezTo>
                  <a:lnTo>
                    <a:pt x="160847" y="1360224"/>
                  </a:lnTo>
                  <a:lnTo>
                    <a:pt x="707768" y="812406"/>
                  </a:lnTo>
                  <a:lnTo>
                    <a:pt x="782073" y="886588"/>
                  </a:lnTo>
                  <a:lnTo>
                    <a:pt x="781829" y="589614"/>
                  </a:lnTo>
                  <a:lnTo>
                    <a:pt x="484854" y="589857"/>
                  </a:lnTo>
                  <a:lnTo>
                    <a:pt x="559160" y="664040"/>
                  </a:lnTo>
                  <a:lnTo>
                    <a:pt x="11843" y="1212254"/>
                  </a:lnTo>
                  <a:lnTo>
                    <a:pt x="4645" y="1189067"/>
                  </a:lnTo>
                  <a:cubicBezTo>
                    <a:pt x="1599" y="1174185"/>
                    <a:pt x="0" y="1158777"/>
                    <a:pt x="0" y="1142995"/>
                  </a:cubicBezTo>
                  <a:lnTo>
                    <a:pt x="0" y="228604"/>
                  </a:lnTo>
                  <a:cubicBezTo>
                    <a:pt x="0" y="165477"/>
                    <a:pt x="25588" y="108326"/>
                    <a:pt x="66957" y="66957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style>
            <a:lnRef idx="2">
              <a:srgbClr val="1F74AD">
                <a:shade val="50000"/>
              </a:srgbClr>
            </a:lnRef>
            <a:fillRef idx="1">
              <a:srgbClr val="1F74AD"/>
            </a:fillRef>
            <a:effectRef idx="0">
              <a:srgbClr val="1F74AD"/>
            </a:effectRef>
            <a:fontRef idx="minor">
              <a:sysClr val="window" lastClr="FFFFFF"/>
            </a:fontRef>
          </p:style>
          <p:txBody>
            <a:bodyPr lIns="90000" tIns="46800" rIns="90000" bIns="46800" anchor="ctr"/>
            <a:lstStyle/>
            <a:p>
              <a:pPr algn="ctr">
                <a:lnSpc>
                  <a:spcPct val="120000"/>
                </a:lnSpc>
              </a:pPr>
              <a:endParaRPr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endParaRPr>
            </a:p>
          </p:txBody>
        </p:sp>
        <p:sp>
          <p:nvSpPr>
            <p:cNvPr id="39" name="文本框 38"/>
            <p:cNvSpPr txBox="1"/>
            <p:nvPr>
              <p:custDataLst>
                <p:tags r:id="rId19"/>
              </p:custDataLst>
            </p:nvPr>
          </p:nvSpPr>
          <p:spPr>
            <a:xfrm>
              <a:off x="16437" y="4976"/>
              <a:ext cx="824" cy="720"/>
            </a:xfrm>
            <a:prstGeom prst="rect">
              <a:avLst/>
            </a:prstGeom>
            <a:noFill/>
          </p:spPr>
          <p:txBody>
            <a:bodyPr wrap="square" lIns="90000" tIns="46800" rIns="90000" bIns="46800">
              <a:normAutofit fontScale="75000" lnSpcReduction="10000"/>
            </a:bodyPr>
            <a:lstStyle/>
            <a:p>
              <a:pPr>
                <a:lnSpc>
                  <a:spcPct val="130000"/>
                </a:lnSpc>
              </a:pPr>
              <a:r>
                <a:rPr lang="en-US" sz="2400" b="1" spc="150" dirty="0">
                  <a:solidFill>
                    <a:sysClr val="window" lastClr="FFFFFF"/>
                  </a:solidFill>
                  <a:latin typeface="Arial" panose="020B0604020202020204" pitchFamily="34" charset="0"/>
                  <a:ea typeface="微软雅黑" panose="020B0503020204020204" charset="-122"/>
                  <a:sym typeface="Arial" panose="020B0604020202020204" pitchFamily="34" charset="0"/>
                </a:rPr>
                <a:t>05</a:t>
              </a:r>
              <a:endParaRPr lang="en-US" sz="2400" b="1" spc="150" dirty="0">
                <a:solidFill>
                  <a:sysClr val="window" lastClr="FFFFFF"/>
                </a:solidFill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endParaRPr>
            </a:p>
          </p:txBody>
        </p:sp>
      </p:grpSp>
      <p:sp>
        <p:nvSpPr>
          <p:cNvPr id="42" name="TextBox 6"/>
          <p:cNvSpPr txBox="1"/>
          <p:nvPr>
            <p:custDataLst>
              <p:tags r:id="rId20"/>
            </p:custDataLst>
          </p:nvPr>
        </p:nvSpPr>
        <p:spPr>
          <a:xfrm>
            <a:off x="9203055" y="4695190"/>
            <a:ext cx="1925320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0" algn="ctr" fontAlgn="auto">
              <a:lnSpc>
                <a:spcPct val="100000"/>
              </a:lnSpc>
            </a:pPr>
            <a:r>
              <a:rPr lang="zh-CN" altLang="zh-CN" sz="2000" kern="100" dirty="0">
                <a:solidFill>
                  <a:schemeClr val="dk1"/>
                </a:solidFill>
                <a:latin typeface="微软雅黑" panose="020B0503020204020204" charset="-122"/>
                <a:ea typeface="微软雅黑" panose="020B0503020204020204" charset="-122"/>
                <a:cs typeface="Times New Roman" panose="02020603050405020304" pitchFamily="18" charset="0"/>
              </a:rPr>
              <a:t>资源优化</a:t>
            </a:r>
            <a:endParaRPr lang="zh-CN" altLang="zh-CN" sz="2000" kern="100" dirty="0">
              <a:solidFill>
                <a:schemeClr val="dk1"/>
              </a:solidFill>
              <a:latin typeface="微软雅黑" panose="020B0503020204020204" charset="-122"/>
              <a:ea typeface="微软雅黑" panose="020B0503020204020204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med" advClick="0" advTm="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"/>
                            </p:stCondLst>
                            <p:childTnLst>
                              <p:par>
                                <p:cTn id="4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500"/>
                            </p:stCondLst>
                            <p:childTnLst>
                              <p:par>
                                <p:cTn id="5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500"/>
                            </p:stCondLst>
                            <p:childTnLst>
                              <p:par>
                                <p:cTn id="7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54" grpId="0"/>
      <p:bldP spid="55" grpId="0"/>
      <p:bldP spid="56" grpId="0"/>
      <p:bldP spid="57" grpId="0"/>
      <p:bldP spid="4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标题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>
                <a:sym typeface="+mn-ea"/>
              </a:rPr>
              <a:t>云计算在金融领域中的应用</a:t>
            </a:r>
            <a:endParaRPr lang="zh-CN" altLang="en-US">
              <a:sym typeface="+mn-ea"/>
            </a:endParaRPr>
          </a:p>
        </p:txBody>
      </p:sp>
      <p:grpSp>
        <p:nvGrpSpPr>
          <p:cNvPr id="16" name="组合 15"/>
          <p:cNvGrpSpPr/>
          <p:nvPr/>
        </p:nvGrpSpPr>
        <p:grpSpPr>
          <a:xfrm>
            <a:off x="634365" y="887095"/>
            <a:ext cx="4415904" cy="473075"/>
            <a:chOff x="2347" y="2773"/>
            <a:chExt cx="7927" cy="952"/>
          </a:xfrm>
        </p:grpSpPr>
        <p:sp>
          <p:nvSpPr>
            <p:cNvPr id="14" name="平行四边形 13"/>
            <p:cNvSpPr/>
            <p:nvPr/>
          </p:nvSpPr>
          <p:spPr>
            <a:xfrm>
              <a:off x="2347" y="2773"/>
              <a:ext cx="349" cy="952"/>
            </a:xfrm>
            <a:prstGeom prst="parallelogram">
              <a:avLst>
                <a:gd name="adj" fmla="val 61318"/>
              </a:avLst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5" name="平行四边形 14"/>
            <p:cNvSpPr/>
            <p:nvPr/>
          </p:nvSpPr>
          <p:spPr>
            <a:xfrm>
              <a:off x="2539" y="2773"/>
              <a:ext cx="7735" cy="952"/>
            </a:xfrm>
            <a:prstGeom prst="parallelogram">
              <a:avLst>
                <a:gd name="adj" fmla="val 25025"/>
              </a:avLst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12" name="文本框 11"/>
          <p:cNvSpPr txBox="1"/>
          <p:nvPr/>
        </p:nvSpPr>
        <p:spPr>
          <a:xfrm>
            <a:off x="889000" y="939165"/>
            <a:ext cx="3745230" cy="3683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18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（二）云计算在银行领域的应用</a:t>
            </a:r>
            <a:endParaRPr lang="zh-CN" altLang="en-US" sz="1800" b="1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grpSp>
        <p:nvGrpSpPr>
          <p:cNvPr id="5" name="组合 4"/>
          <p:cNvGrpSpPr/>
          <p:nvPr/>
        </p:nvGrpSpPr>
        <p:grpSpPr>
          <a:xfrm>
            <a:off x="2283877" y="2846914"/>
            <a:ext cx="1185154" cy="1330630"/>
            <a:chOff x="562959" y="1254450"/>
            <a:chExt cx="919426" cy="1032287"/>
          </a:xfrm>
          <a:solidFill>
            <a:srgbClr val="526580"/>
          </a:solidFill>
        </p:grpSpPr>
        <p:sp>
          <p:nvSpPr>
            <p:cNvPr id="2" name="等腰三角形 46"/>
            <p:cNvSpPr>
              <a:spLocks noChangeArrowheads="1"/>
            </p:cNvSpPr>
            <p:nvPr/>
          </p:nvSpPr>
          <p:spPr bwMode="auto">
            <a:xfrm rot="5400000">
              <a:off x="579242" y="2056357"/>
              <a:ext cx="214097" cy="246663"/>
            </a:xfrm>
            <a:prstGeom prst="triangle">
              <a:avLst>
                <a:gd name="adj" fmla="val 0"/>
              </a:avLst>
            </a:prstGeom>
            <a:grpFill/>
            <a:ln>
              <a:noFill/>
            </a:ln>
          </p:spPr>
          <p:txBody>
            <a:bodyPr anchor="ctr"/>
            <a:lstStyle/>
            <a:p>
              <a:pPr algn="ctr"/>
              <a:endParaRPr lang="zh-CN" altLang="zh-CN" sz="200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7" name="矩形 44"/>
            <p:cNvSpPr>
              <a:spLocks noChangeArrowheads="1"/>
            </p:cNvSpPr>
            <p:nvPr/>
          </p:nvSpPr>
          <p:spPr bwMode="auto">
            <a:xfrm>
              <a:off x="562959" y="1254450"/>
              <a:ext cx="919426" cy="839787"/>
            </a:xfrm>
            <a:prstGeom prst="rect">
              <a:avLst/>
            </a:prstGeom>
            <a:grpFill/>
            <a:ln>
              <a:noFill/>
            </a:ln>
          </p:spPr>
          <p:txBody>
            <a:bodyPr anchor="ctr"/>
            <a:lstStyle/>
            <a:p>
              <a:pPr algn="ctr"/>
              <a:r>
                <a:rPr lang="en-US" altLang="zh-CN" sz="4000" b="1" dirty="0">
                  <a:solidFill>
                    <a:schemeClr val="bg1"/>
                  </a:solidFill>
                  <a:cs typeface="+mn-ea"/>
                  <a:sym typeface="+mn-lt"/>
                </a:rPr>
                <a:t>1</a:t>
              </a:r>
              <a:endParaRPr lang="zh-CN" altLang="en-US" sz="4000" b="1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</p:grpSp>
      <p:sp>
        <p:nvSpPr>
          <p:cNvPr id="8" name="TextBox 76"/>
          <p:cNvSpPr txBox="1"/>
          <p:nvPr/>
        </p:nvSpPr>
        <p:spPr>
          <a:xfrm>
            <a:off x="1790382" y="4298315"/>
            <a:ext cx="2232248" cy="706755"/>
          </a:xfrm>
          <a:prstGeom prst="rect">
            <a:avLst/>
          </a:prstGeom>
          <a:solidFill>
            <a:srgbClr val="526580"/>
          </a:solidFill>
        </p:spPr>
        <p:txBody>
          <a:bodyPr wrap="square" rtlCol="0">
            <a:spAutoFit/>
          </a:bodyPr>
          <a:lstStyle/>
          <a:p>
            <a:pPr algn="ctr"/>
            <a:r>
              <a:rPr lang="zh-CN" altLang="zh-CN" sz="2000" dirty="0">
                <a:solidFill>
                  <a:schemeClr val="bg1"/>
                </a:solidFill>
              </a:rPr>
              <a:t>增强银行的数据处理能力</a:t>
            </a:r>
            <a:endParaRPr lang="zh-CN" altLang="zh-CN" sz="2000" dirty="0">
              <a:solidFill>
                <a:schemeClr val="bg1"/>
              </a:solidFill>
            </a:endParaRPr>
          </a:p>
        </p:txBody>
      </p:sp>
      <p:grpSp>
        <p:nvGrpSpPr>
          <p:cNvPr id="9" name="组合 8"/>
          <p:cNvGrpSpPr/>
          <p:nvPr/>
        </p:nvGrpSpPr>
        <p:grpSpPr>
          <a:xfrm>
            <a:off x="5503711" y="2846914"/>
            <a:ext cx="1185154" cy="1330630"/>
            <a:chOff x="562959" y="1254450"/>
            <a:chExt cx="919426" cy="1032287"/>
          </a:xfrm>
          <a:solidFill>
            <a:schemeClr val="accent2"/>
          </a:solidFill>
        </p:grpSpPr>
        <p:sp>
          <p:nvSpPr>
            <p:cNvPr id="10" name="等腰三角形 46"/>
            <p:cNvSpPr>
              <a:spLocks noChangeArrowheads="1"/>
            </p:cNvSpPr>
            <p:nvPr/>
          </p:nvSpPr>
          <p:spPr bwMode="auto">
            <a:xfrm rot="5400000">
              <a:off x="579242" y="2056357"/>
              <a:ext cx="214097" cy="246663"/>
            </a:xfrm>
            <a:prstGeom prst="triangle">
              <a:avLst>
                <a:gd name="adj" fmla="val 0"/>
              </a:avLst>
            </a:prstGeom>
            <a:grpFill/>
            <a:ln>
              <a:noFill/>
            </a:ln>
          </p:spPr>
          <p:txBody>
            <a:bodyPr anchor="ctr"/>
            <a:lstStyle/>
            <a:p>
              <a:pPr algn="ctr"/>
              <a:endParaRPr lang="zh-CN" altLang="zh-CN" sz="200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11" name="矩形 44"/>
            <p:cNvSpPr>
              <a:spLocks noChangeArrowheads="1"/>
            </p:cNvSpPr>
            <p:nvPr/>
          </p:nvSpPr>
          <p:spPr bwMode="auto">
            <a:xfrm>
              <a:off x="562959" y="1254450"/>
              <a:ext cx="919426" cy="839787"/>
            </a:xfrm>
            <a:prstGeom prst="rect">
              <a:avLst/>
            </a:prstGeom>
            <a:grpFill/>
            <a:ln>
              <a:noFill/>
            </a:ln>
          </p:spPr>
          <p:txBody>
            <a:bodyPr anchor="ctr"/>
            <a:lstStyle/>
            <a:p>
              <a:pPr algn="ctr"/>
              <a:r>
                <a:rPr lang="en-US" altLang="zh-CN" sz="4000" b="1" dirty="0">
                  <a:solidFill>
                    <a:schemeClr val="bg1"/>
                  </a:solidFill>
                  <a:cs typeface="+mn-ea"/>
                  <a:sym typeface="+mn-lt"/>
                </a:rPr>
                <a:t>2</a:t>
              </a:r>
              <a:endParaRPr lang="zh-CN" altLang="en-US" sz="4000" b="1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</p:grpSp>
      <p:sp>
        <p:nvSpPr>
          <p:cNvPr id="3" name="TextBox 81"/>
          <p:cNvSpPr txBox="1"/>
          <p:nvPr/>
        </p:nvSpPr>
        <p:spPr>
          <a:xfrm>
            <a:off x="4831080" y="4298315"/>
            <a:ext cx="2531110" cy="706755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pPr algn="ctr"/>
            <a:r>
              <a:rPr lang="zh-CN" altLang="zh-CN" sz="2000" dirty="0">
                <a:solidFill>
                  <a:schemeClr val="bg1"/>
                </a:solidFill>
              </a:rPr>
              <a:t>增强银行数据的存储能力和可靠性</a:t>
            </a:r>
            <a:endParaRPr lang="zh-CN" altLang="zh-CN" sz="2000" dirty="0">
              <a:solidFill>
                <a:schemeClr val="bg1"/>
              </a:solidFill>
            </a:endParaRPr>
          </a:p>
        </p:txBody>
      </p:sp>
      <p:grpSp>
        <p:nvGrpSpPr>
          <p:cNvPr id="4" name="组合 3"/>
          <p:cNvGrpSpPr/>
          <p:nvPr/>
        </p:nvGrpSpPr>
        <p:grpSpPr>
          <a:xfrm>
            <a:off x="8580499" y="2846914"/>
            <a:ext cx="1185154" cy="1330630"/>
            <a:chOff x="562959" y="1254450"/>
            <a:chExt cx="919426" cy="1032287"/>
          </a:xfrm>
          <a:solidFill>
            <a:schemeClr val="accent5"/>
          </a:solidFill>
        </p:grpSpPr>
        <p:sp>
          <p:nvSpPr>
            <p:cNvPr id="17" name="等腰三角形 46"/>
            <p:cNvSpPr>
              <a:spLocks noChangeArrowheads="1"/>
            </p:cNvSpPr>
            <p:nvPr/>
          </p:nvSpPr>
          <p:spPr bwMode="auto">
            <a:xfrm rot="5400000">
              <a:off x="579242" y="2056357"/>
              <a:ext cx="214097" cy="246663"/>
            </a:xfrm>
            <a:prstGeom prst="triangle">
              <a:avLst>
                <a:gd name="adj" fmla="val 0"/>
              </a:avLst>
            </a:prstGeom>
            <a:grpFill/>
            <a:ln>
              <a:noFill/>
            </a:ln>
          </p:spPr>
          <p:txBody>
            <a:bodyPr anchor="ctr"/>
            <a:lstStyle/>
            <a:p>
              <a:pPr algn="ctr"/>
              <a:endParaRPr lang="zh-CN" altLang="zh-CN" sz="200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18" name="矩形 44"/>
            <p:cNvSpPr>
              <a:spLocks noChangeArrowheads="1"/>
            </p:cNvSpPr>
            <p:nvPr/>
          </p:nvSpPr>
          <p:spPr bwMode="auto">
            <a:xfrm>
              <a:off x="562959" y="1254450"/>
              <a:ext cx="919426" cy="839787"/>
            </a:xfrm>
            <a:prstGeom prst="rect">
              <a:avLst/>
            </a:prstGeom>
            <a:grpFill/>
            <a:ln>
              <a:noFill/>
            </a:ln>
          </p:spPr>
          <p:txBody>
            <a:bodyPr anchor="ctr"/>
            <a:lstStyle/>
            <a:p>
              <a:pPr algn="ctr"/>
              <a:r>
                <a:rPr lang="en-US" altLang="zh-CN" sz="4000" b="1" dirty="0">
                  <a:solidFill>
                    <a:schemeClr val="bg1"/>
                  </a:solidFill>
                  <a:cs typeface="+mn-ea"/>
                  <a:sym typeface="+mn-lt"/>
                </a:rPr>
                <a:t>3</a:t>
              </a:r>
              <a:endParaRPr lang="zh-CN" altLang="en-US" sz="4000" b="1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</p:grpSp>
      <p:sp>
        <p:nvSpPr>
          <p:cNvPr id="19" name="TextBox 86"/>
          <p:cNvSpPr txBox="1"/>
          <p:nvPr/>
        </p:nvSpPr>
        <p:spPr>
          <a:xfrm>
            <a:off x="8087004" y="4298315"/>
            <a:ext cx="2016224" cy="706755"/>
          </a:xfrm>
          <a:prstGeom prst="rect">
            <a:avLst/>
          </a:prstGeom>
          <a:solidFill>
            <a:schemeClr val="accent5"/>
          </a:solidFill>
        </p:spPr>
        <p:txBody>
          <a:bodyPr wrap="square" rtlCol="0">
            <a:spAutoFit/>
          </a:bodyPr>
          <a:lstStyle/>
          <a:p>
            <a:pPr algn="ctr"/>
            <a:r>
              <a:rPr lang="zh-CN" altLang="zh-CN" sz="2000" dirty="0">
                <a:solidFill>
                  <a:schemeClr val="bg1"/>
                </a:solidFill>
              </a:rPr>
              <a:t>降低成本，提高银行运营效率</a:t>
            </a:r>
            <a:endParaRPr lang="zh-CN" altLang="zh-CN" sz="20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med" advClick="0" advTm="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8" grpId="0" bldLvl="0" animBg="1"/>
      <p:bldP spid="3" grpId="0" bldLvl="0" animBg="1"/>
      <p:bldP spid="19" grpId="0" bldLvl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角三角形 1"/>
          <p:cNvSpPr/>
          <p:nvPr/>
        </p:nvSpPr>
        <p:spPr>
          <a:xfrm>
            <a:off x="1353" y="600"/>
            <a:ext cx="6879636" cy="6879636"/>
          </a:xfrm>
          <a:prstGeom prst="rtTriangle">
            <a:avLst/>
          </a:prstGeom>
          <a:blipFill dpi="0" rotWithShape="1">
            <a:blip r:embed="rId1" cstate="screen"/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5">
              <a:solidFill>
                <a:prstClr val="white"/>
              </a:solidFill>
              <a:cs typeface="+mn-ea"/>
              <a:sym typeface="+mn-lt"/>
            </a:endParaRPr>
          </a:p>
        </p:txBody>
      </p:sp>
      <p:sp>
        <p:nvSpPr>
          <p:cNvPr id="3" name="任意多边形 2"/>
          <p:cNvSpPr/>
          <p:nvPr>
            <p:custDataLst>
              <p:tags r:id="rId2"/>
            </p:custDataLst>
          </p:nvPr>
        </p:nvSpPr>
        <p:spPr>
          <a:xfrm rot="5400000" flipV="1">
            <a:off x="676653" y="-15170"/>
            <a:ext cx="4576328" cy="4576328"/>
          </a:xfrm>
          <a:custGeom>
            <a:avLst/>
            <a:gdLst>
              <a:gd name="connsiteX0" fmla="*/ 0 w 4343400"/>
              <a:gd name="connsiteY0" fmla="*/ 0 h 4343400"/>
              <a:gd name="connsiteX1" fmla="*/ 4343400 w 4343400"/>
              <a:gd name="connsiteY1" fmla="*/ 4343400 h 4343400"/>
              <a:gd name="connsiteX2" fmla="*/ 3486149 w 4343400"/>
              <a:gd name="connsiteY2" fmla="*/ 4343400 h 4343400"/>
              <a:gd name="connsiteX3" fmla="*/ 0 w 4343400"/>
              <a:gd name="connsiteY3" fmla="*/ 857251 h 4343400"/>
              <a:gd name="connsiteX4" fmla="*/ 0 w 4343400"/>
              <a:gd name="connsiteY4" fmla="*/ 0 h 4343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343400" h="4343400">
                <a:moveTo>
                  <a:pt x="0" y="0"/>
                </a:moveTo>
                <a:lnTo>
                  <a:pt x="4343400" y="4343400"/>
                </a:lnTo>
                <a:lnTo>
                  <a:pt x="3486149" y="4343400"/>
                </a:lnTo>
                <a:lnTo>
                  <a:pt x="0" y="857251"/>
                </a:lnTo>
                <a:lnTo>
                  <a:pt x="0" y="0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5">
              <a:solidFill>
                <a:prstClr val="white"/>
              </a:solidFill>
              <a:cs typeface="+mn-ea"/>
              <a:sym typeface="+mn-lt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5423783" y="2272061"/>
            <a:ext cx="6229850" cy="23069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zh-CN" altLang="en-US" sz="7200" b="1" dirty="0">
                <a:solidFill>
                  <a:prstClr val="white">
                    <a:lumMod val="50000"/>
                  </a:prstClr>
                </a:solidFill>
                <a:cs typeface="+mn-ea"/>
                <a:sym typeface="+mn-lt"/>
              </a:rPr>
              <a:t>感谢观看 </a:t>
            </a:r>
            <a:r>
              <a:rPr kumimoji="1" lang="en-US" altLang="zh-CN" sz="7200" b="1" dirty="0">
                <a:solidFill>
                  <a:prstClr val="white">
                    <a:lumMod val="50000"/>
                  </a:prstClr>
                </a:solidFill>
                <a:cs typeface="+mn-ea"/>
                <a:sym typeface="+mn-lt"/>
              </a:rPr>
              <a:t>THANK YOU!</a:t>
            </a:r>
            <a:endParaRPr kumimoji="1" lang="en-US" altLang="zh-CN" sz="7200" b="1" dirty="0">
              <a:solidFill>
                <a:prstClr val="white">
                  <a:lumMod val="50000"/>
                </a:prstClr>
              </a:solidFill>
              <a:cs typeface="+mn-ea"/>
              <a:sym typeface="+mn-lt"/>
            </a:endParaRPr>
          </a:p>
        </p:txBody>
      </p:sp>
      <p:sp>
        <p:nvSpPr>
          <p:cNvPr id="9" name="文本框 8"/>
          <p:cNvSpPr txBox="1"/>
          <p:nvPr/>
        </p:nvSpPr>
        <p:spPr>
          <a:xfrm rot="2648766">
            <a:off x="963533" y="1860942"/>
            <a:ext cx="4992812" cy="7480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4265" dirty="0">
                <a:solidFill>
                  <a:schemeClr val="accent1"/>
                </a:solidFill>
                <a:latin typeface="Agency FB" panose="020B0503020202020204" pitchFamily="34" charset="0"/>
                <a:cs typeface="+mn-ea"/>
                <a:sym typeface="+mn-lt"/>
              </a:rPr>
              <a:t>BUSINESS POWERPOINT</a:t>
            </a:r>
            <a:endParaRPr kumimoji="1" lang="en-US" altLang="zh-CN" sz="4265" dirty="0">
              <a:solidFill>
                <a:schemeClr val="accent1"/>
              </a:solidFill>
              <a:latin typeface="Agency FB" panose="020B0503020202020204" pitchFamily="34" charset="0"/>
              <a:cs typeface="+mn-ea"/>
              <a:sym typeface="+mn-lt"/>
            </a:endParaRPr>
          </a:p>
        </p:txBody>
      </p:sp>
      <p:sp>
        <p:nvSpPr>
          <p:cNvPr id="12" name="直角三角形 11"/>
          <p:cNvSpPr/>
          <p:nvPr/>
        </p:nvSpPr>
        <p:spPr>
          <a:xfrm flipH="1">
            <a:off x="9654650" y="4561158"/>
            <a:ext cx="2537197" cy="2260893"/>
          </a:xfrm>
          <a:prstGeom prst="rtTriangle">
            <a:avLst/>
          </a:prstGeom>
          <a:solidFill>
            <a:srgbClr val="43536A"/>
          </a:solidFill>
          <a:ln>
            <a:solidFill>
              <a:srgbClr val="43536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5">
              <a:solidFill>
                <a:srgbClr val="DBEFF9">
                  <a:lumMod val="25000"/>
                </a:srgbClr>
              </a:solidFill>
              <a:cs typeface="+mn-ea"/>
              <a:sym typeface="+mn-lt"/>
            </a:endParaRPr>
          </a:p>
        </p:txBody>
      </p:sp>
      <p:sp>
        <p:nvSpPr>
          <p:cNvPr id="16" name="直角三角形 15"/>
          <p:cNvSpPr/>
          <p:nvPr/>
        </p:nvSpPr>
        <p:spPr>
          <a:xfrm rot="13500000" flipV="1">
            <a:off x="2632875" y="-1204161"/>
            <a:ext cx="2362215" cy="2362215"/>
          </a:xfrm>
          <a:prstGeom prst="rtTriangle">
            <a:avLst/>
          </a:prstGeom>
          <a:solidFill>
            <a:srgbClr val="4353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5">
              <a:solidFill>
                <a:prstClr val="white"/>
              </a:solidFill>
              <a:cs typeface="+mn-ea"/>
              <a:sym typeface="+mn-lt"/>
            </a:endParaRPr>
          </a:p>
        </p:txBody>
      </p:sp>
    </p:spTree>
  </p:cSld>
  <p:clrMapOvr>
    <a:masterClrMapping/>
  </p:clrMapOvr>
  <p:transition spd="med" advClick="0" advTm="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2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500"/>
                            </p:stCondLst>
                            <p:childTnLst>
                              <p:par>
                                <p:cTn id="2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ldLvl="0" animBg="1"/>
      <p:bldP spid="3" grpId="0" bldLvl="0" animBg="1"/>
      <p:bldP spid="6" grpId="0"/>
      <p:bldP spid="9" grpId="0"/>
      <p:bldP spid="12" grpId="0" bldLvl="0" animBg="1"/>
      <p:bldP spid="16" grpId="0" bldLvl="0" animBg="1"/>
    </p:bldLst>
  </p:timing>
</p:sld>
</file>

<file path=ppt/tags/tag1.xml><?xml version="1.0" encoding="utf-8"?>
<p:tagLst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WM_BEAUTIFY_SHAPE_IDENTITY" val="{c849740b-2724-488e-a9ad-bcd156c1d39b}"/>
  <p:tag name="KSO_WM_UNIT_TYPE" val="i"/>
</p:tagLst>
</file>

<file path=ppt/tags/tag10.xml><?xml version="1.0" encoding="utf-8"?>
<p:tagLst xmlns:p="http://schemas.openxmlformats.org/presentationml/2006/main">
  <p:tag name="KSO_WM_UNIT_TEXT_FILL_FORE_SCHEMECOLOR_INDEX_BRIGHTNESS" val="0"/>
  <p:tag name="KSO_WM_UNIT_TEXT_FILL_FORE_SCHEMECOLOR_INDEX" val="13"/>
  <p:tag name="KSO_WM_UNIT_TEXT_FILL_TYPE" val="1"/>
</p:tagLst>
</file>

<file path=ppt/tags/tag11.xml><?xml version="1.0" encoding="utf-8"?>
<p:tagLst xmlns:p="http://schemas.openxmlformats.org/presentationml/2006/main">
  <p:tag name="KSO_WM_UNIT_TEXT_FILL_FORE_SCHEMECOLOR_INDEX_BRIGHTNESS" val="0"/>
  <p:tag name="KSO_WM_UNIT_TEXT_FILL_FORE_SCHEMECOLOR_INDEX" val="13"/>
  <p:tag name="KSO_WM_UNIT_TEXT_FILL_TYPE" val="1"/>
</p:tagLst>
</file>

<file path=ppt/tags/tag12.xml><?xml version="1.0" encoding="utf-8"?>
<p:tagLst xmlns:p="http://schemas.openxmlformats.org/presentationml/2006/main">
  <p:tag name="KSO_WM_UNIT_TEXT_FILL_FORE_SCHEMECOLOR_INDEX_BRIGHTNESS" val="0"/>
  <p:tag name="KSO_WM_UNIT_TEXT_FILL_FORE_SCHEMECOLOR_INDEX" val="13"/>
  <p:tag name="KSO_WM_UNIT_TEXT_FILL_TYPE" val="1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m1-1"/>
  <p:tag name="KSO_WM_UNIT_TYPE" val="m_h_i"/>
  <p:tag name="KSO_WM_UNIT_INDEX" val="1_1_3"/>
  <p:tag name="KSO_WM_UNIT_ID" val="diagram20178812_4*m_h_i*1_1_3"/>
  <p:tag name="KSO_WM_TEMPLATE_CATEGORY" val="diagram"/>
  <p:tag name="KSO_WM_TEMPLATE_INDEX" val="20178812"/>
  <p:tag name="KSO_WM_UNIT_LAYERLEVEL" val="1_1_1"/>
  <p:tag name="KSO_WM_TAG_VERSION" val="1.0"/>
  <p:tag name="KSO_WM_BEAUTIFY_FLAG" val="#wm#"/>
  <p:tag name="KSO_WM_UNIT_LINE_FORE_SCHEMECOLOR_INDEX" val="10"/>
  <p:tag name="KSO_WM_UNIT_LINE_FILL_TYPE" val="2"/>
  <p:tag name="KSO_WM_UNIT_TEXT_FILL_FORE_SCHEMECOLOR_INDEX" val="2"/>
  <p:tag name="KSO_WM_UNIT_TEXT_FILL_TYPE" val="1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m1-1"/>
  <p:tag name="KSO_WM_UNIT_TYPE" val="m_h_i"/>
  <p:tag name="KSO_WM_UNIT_INDEX" val="1_1_2"/>
  <p:tag name="KSO_WM_UNIT_ID" val="diagram20178812_4*m_h_i*1_1_2"/>
  <p:tag name="KSO_WM_TEMPLATE_CATEGORY" val="diagram"/>
  <p:tag name="KSO_WM_TEMPLATE_INDEX" val="20178812"/>
  <p:tag name="KSO_WM_UNIT_LAYERLEVEL" val="1_1_1"/>
  <p:tag name="KSO_WM_TAG_VERSION" val="1.0"/>
  <p:tag name="KSO_WM_BEAUTIFY_FLAG" val="#wm#"/>
  <p:tag name="KSO_WM_UNIT_FILL_FORE_SCHEMECOLOR_INDEX" val="5"/>
  <p:tag name="KSO_WM_UNIT_FILL_TYPE" val="1"/>
  <p:tag name="KSO_WM_UNIT_TEXT_FILL_FORE_SCHEMECOLOR_INDEX" val="2"/>
  <p:tag name="KSO_WM_UNIT_TEXT_FILL_TYPE" val="1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m1-1"/>
  <p:tag name="KSO_WM_UNIT_TYPE" val="m_h_i"/>
  <p:tag name="KSO_WM_UNIT_INDEX" val="1_1_1"/>
  <p:tag name="KSO_WM_UNIT_ID" val="diagram20178812_4*m_h_i*1_1_1"/>
  <p:tag name="KSO_WM_TEMPLATE_CATEGORY" val="diagram"/>
  <p:tag name="KSO_WM_TEMPLATE_INDEX" val="20178812"/>
  <p:tag name="KSO_WM_UNIT_LAYERLEVEL" val="1_1_1"/>
  <p:tag name="KSO_WM_TAG_VERSION" val="1.0"/>
  <p:tag name="KSO_WM_BEAUTIFY_FLAG" val="#wm#"/>
  <p:tag name="KSO_WM_UNIT_TEXT_FILL_FORE_SCHEMECOLOR_INDEX" val="14"/>
  <p:tag name="KSO_WM_UNIT_TEXT_FILL_TYPE" val="1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m1-1"/>
  <p:tag name="KSO_WM_UNIT_TYPE" val="m_h_i"/>
  <p:tag name="KSO_WM_UNIT_INDEX" val="1_2_3"/>
  <p:tag name="KSO_WM_UNIT_ID" val="diagram20178812_4*m_h_i*1_2_3"/>
  <p:tag name="KSO_WM_TEMPLATE_CATEGORY" val="diagram"/>
  <p:tag name="KSO_WM_TEMPLATE_INDEX" val="20178812"/>
  <p:tag name="KSO_WM_UNIT_LAYERLEVEL" val="1_1_1"/>
  <p:tag name="KSO_WM_TAG_VERSION" val="1.0"/>
  <p:tag name="KSO_WM_BEAUTIFY_FLAG" val="#wm#"/>
  <p:tag name="KSO_WM_UNIT_LINE_FORE_SCHEMECOLOR_INDEX" val="10"/>
  <p:tag name="KSO_WM_UNIT_LINE_FILL_TYPE" val="2"/>
  <p:tag name="KSO_WM_UNIT_TEXT_FILL_FORE_SCHEMECOLOR_INDEX" val="2"/>
  <p:tag name="KSO_WM_UNIT_TEXT_FILL_TYPE" val="1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m1-1"/>
  <p:tag name="KSO_WM_UNIT_TYPE" val="m_h_i"/>
  <p:tag name="KSO_WM_UNIT_INDEX" val="1_2_2"/>
  <p:tag name="KSO_WM_UNIT_ID" val="diagram20178812_4*m_h_i*1_2_2"/>
  <p:tag name="KSO_WM_TEMPLATE_CATEGORY" val="diagram"/>
  <p:tag name="KSO_WM_TEMPLATE_INDEX" val="20178812"/>
  <p:tag name="KSO_WM_UNIT_LAYERLEVEL" val="1_1_1"/>
  <p:tag name="KSO_WM_TAG_VERSION" val="1.0"/>
  <p:tag name="KSO_WM_BEAUTIFY_FLAG" val="#wm#"/>
  <p:tag name="KSO_WM_UNIT_FILL_FORE_SCHEMECOLOR_INDEX" val="6"/>
  <p:tag name="KSO_WM_UNIT_FILL_TYPE" val="1"/>
  <p:tag name="KSO_WM_UNIT_TEXT_FILL_FORE_SCHEMECOLOR_INDEX" val="2"/>
  <p:tag name="KSO_WM_UNIT_TEXT_FILL_TYPE" val="1"/>
</p:tagLst>
</file>

<file path=ppt/tags/tag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m1-1"/>
  <p:tag name="KSO_WM_UNIT_TYPE" val="m_h_i"/>
  <p:tag name="KSO_WM_UNIT_INDEX" val="1_2_1"/>
  <p:tag name="KSO_WM_UNIT_ID" val="diagram20178812_4*m_h_i*1_2_1"/>
  <p:tag name="KSO_WM_TEMPLATE_CATEGORY" val="diagram"/>
  <p:tag name="KSO_WM_TEMPLATE_INDEX" val="20178812"/>
  <p:tag name="KSO_WM_UNIT_LAYERLEVEL" val="1_1_1"/>
  <p:tag name="KSO_WM_TAG_VERSION" val="1.0"/>
  <p:tag name="KSO_WM_BEAUTIFY_FLAG" val="#wm#"/>
  <p:tag name="KSO_WM_UNIT_TEXT_FILL_FORE_SCHEMECOLOR_INDEX" val="14"/>
  <p:tag name="KSO_WM_UNIT_TEXT_FILL_TYPE" val="1"/>
</p:tagLst>
</file>

<file path=ppt/tags/tag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m1-1"/>
  <p:tag name="KSO_WM_UNIT_TYPE" val="m_h_i"/>
  <p:tag name="KSO_WM_UNIT_INDEX" val="1_3_3"/>
  <p:tag name="KSO_WM_UNIT_ID" val="diagram20178812_4*m_h_i*1_3_3"/>
  <p:tag name="KSO_WM_TEMPLATE_CATEGORY" val="diagram"/>
  <p:tag name="KSO_WM_TEMPLATE_INDEX" val="20178812"/>
  <p:tag name="KSO_WM_UNIT_LAYERLEVEL" val="1_1_1"/>
  <p:tag name="KSO_WM_TAG_VERSION" val="1.0"/>
  <p:tag name="KSO_WM_BEAUTIFY_FLAG" val="#wm#"/>
  <p:tag name="KSO_WM_UNIT_LINE_FORE_SCHEMECOLOR_INDEX" val="10"/>
  <p:tag name="KSO_WM_UNIT_LINE_FILL_TYPE" val="2"/>
  <p:tag name="KSO_WM_UNIT_TEXT_FILL_FORE_SCHEMECOLOR_INDEX" val="2"/>
  <p:tag name="KSO_WM_UNIT_TEXT_FILL_TYPE" val="1"/>
</p:tagLst>
</file>

<file path=ppt/tags/tag2.xml><?xml version="1.0" encoding="utf-8"?>
<p:tagLst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WM_BEAUTIFY_SHAPE_IDENTITY" val="{861e1ca8-5140-4ebb-979f-fa152c8fb128}"/>
  <p:tag name="KSO_WM_UNIT_TYPE" val="i"/>
</p:tagLst>
</file>

<file path=ppt/tags/tag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m1-1"/>
  <p:tag name="KSO_WM_UNIT_TYPE" val="m_h_i"/>
  <p:tag name="KSO_WM_UNIT_INDEX" val="1_3_2"/>
  <p:tag name="KSO_WM_UNIT_ID" val="diagram20178812_4*m_h_i*1_3_2"/>
  <p:tag name="KSO_WM_TEMPLATE_CATEGORY" val="diagram"/>
  <p:tag name="KSO_WM_TEMPLATE_INDEX" val="20178812"/>
  <p:tag name="KSO_WM_UNIT_LAYERLEVEL" val="1_1_1"/>
  <p:tag name="KSO_WM_TAG_VERSION" val="1.0"/>
  <p:tag name="KSO_WM_BEAUTIFY_FLAG" val="#wm#"/>
  <p:tag name="KSO_WM_UNIT_FILL_FORE_SCHEMECOLOR_INDEX" val="7"/>
  <p:tag name="KSO_WM_UNIT_FILL_TYPE" val="1"/>
  <p:tag name="KSO_WM_UNIT_TEXT_FILL_FORE_SCHEMECOLOR_INDEX" val="2"/>
  <p:tag name="KSO_WM_UNIT_TEXT_FILL_TYPE" val="1"/>
</p:tagLst>
</file>

<file path=ppt/tags/tag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m1-1"/>
  <p:tag name="KSO_WM_UNIT_TYPE" val="m_h_i"/>
  <p:tag name="KSO_WM_UNIT_INDEX" val="1_3_1"/>
  <p:tag name="KSO_WM_UNIT_ID" val="diagram20178812_4*m_h_i*1_3_1"/>
  <p:tag name="KSO_WM_TEMPLATE_CATEGORY" val="diagram"/>
  <p:tag name="KSO_WM_TEMPLATE_INDEX" val="20178812"/>
  <p:tag name="KSO_WM_UNIT_LAYERLEVEL" val="1_1_1"/>
  <p:tag name="KSO_WM_TAG_VERSION" val="1.0"/>
  <p:tag name="KSO_WM_BEAUTIFY_FLAG" val="#wm#"/>
  <p:tag name="KSO_WM_UNIT_TEXT_FILL_FORE_SCHEMECOLOR_INDEX" val="14"/>
  <p:tag name="KSO_WM_UNIT_TEXT_FILL_TYPE" val="1"/>
</p:tagLst>
</file>

<file path=ppt/tags/tag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m1-1"/>
  <p:tag name="KSO_WM_UNIT_TYPE" val="m_h_i"/>
  <p:tag name="KSO_WM_UNIT_INDEX" val="1_4_3"/>
  <p:tag name="KSO_WM_UNIT_ID" val="diagram20178812_4*m_h_i*1_4_3"/>
  <p:tag name="KSO_WM_TEMPLATE_CATEGORY" val="diagram"/>
  <p:tag name="KSO_WM_TEMPLATE_INDEX" val="20178812"/>
  <p:tag name="KSO_WM_UNIT_LAYERLEVEL" val="1_1_1"/>
  <p:tag name="KSO_WM_TAG_VERSION" val="1.0"/>
  <p:tag name="KSO_WM_BEAUTIFY_FLAG" val="#wm#"/>
  <p:tag name="KSO_WM_UNIT_LINE_FORE_SCHEMECOLOR_INDEX" val="10"/>
  <p:tag name="KSO_WM_UNIT_LINE_FILL_TYPE" val="2"/>
  <p:tag name="KSO_WM_UNIT_TEXT_FILL_FORE_SCHEMECOLOR_INDEX" val="2"/>
  <p:tag name="KSO_WM_UNIT_TEXT_FILL_TYPE" val="1"/>
</p:tagLst>
</file>

<file path=ppt/tags/tag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m1-1"/>
  <p:tag name="KSO_WM_UNIT_TYPE" val="m_h_i"/>
  <p:tag name="KSO_WM_UNIT_INDEX" val="1_4_2"/>
  <p:tag name="KSO_WM_UNIT_ID" val="diagram20178812_4*m_h_i*1_4_2"/>
  <p:tag name="KSO_WM_TEMPLATE_CATEGORY" val="diagram"/>
  <p:tag name="KSO_WM_TEMPLATE_INDEX" val="20178812"/>
  <p:tag name="KSO_WM_UNIT_LAYERLEVEL" val="1_1_1"/>
  <p:tag name="KSO_WM_TAG_VERSION" val="1.0"/>
  <p:tag name="KSO_WM_BEAUTIFY_FLAG" val="#wm#"/>
  <p:tag name="KSO_WM_UNIT_FILL_FORE_SCHEMECOLOR_INDEX" val="8"/>
  <p:tag name="KSO_WM_UNIT_FILL_TYPE" val="1"/>
  <p:tag name="KSO_WM_UNIT_TEXT_FILL_FORE_SCHEMECOLOR_INDEX" val="2"/>
  <p:tag name="KSO_WM_UNIT_TEXT_FILL_TYPE" val="1"/>
</p:tagLst>
</file>

<file path=ppt/tags/tag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m1-1"/>
  <p:tag name="KSO_WM_UNIT_TYPE" val="m_h_i"/>
  <p:tag name="KSO_WM_UNIT_INDEX" val="1_4_1"/>
  <p:tag name="KSO_WM_UNIT_ID" val="diagram20178812_4*m_h_i*1_4_1"/>
  <p:tag name="KSO_WM_TEMPLATE_CATEGORY" val="diagram"/>
  <p:tag name="KSO_WM_TEMPLATE_INDEX" val="20178812"/>
  <p:tag name="KSO_WM_UNIT_LAYERLEVEL" val="1_1_1"/>
  <p:tag name="KSO_WM_TAG_VERSION" val="1.0"/>
  <p:tag name="KSO_WM_BEAUTIFY_FLAG" val="#wm#"/>
  <p:tag name="KSO_WM_UNIT_TEXT_FILL_FORE_SCHEMECOLOR_INDEX" val="14"/>
  <p:tag name="KSO_WM_UNIT_TEXT_FILL_TYPE" val="1"/>
</p:tagLst>
</file>

<file path=ppt/tags/tag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m1-1"/>
  <p:tag name="KSO_WM_UNIT_TYPE" val="m_h_i"/>
  <p:tag name="KSO_WM_UNIT_INDEX" val="1_5_1"/>
  <p:tag name="KSO_WM_UNIT_ID" val="diagram20178812_4*m_h_i*1_5_1"/>
  <p:tag name="KSO_WM_TEMPLATE_CATEGORY" val="diagram"/>
  <p:tag name="KSO_WM_TEMPLATE_INDEX" val="20178812"/>
  <p:tag name="KSO_WM_UNIT_LAYERLEVEL" val="1_1_1"/>
  <p:tag name="KSO_WM_TAG_VERSION" val="1.0"/>
  <p:tag name="KSO_WM_BEAUTIFY_FLAG" val="#wm#"/>
  <p:tag name="KSO_WM_UNIT_LINE_FORE_SCHEMECOLOR_INDEX" val="10"/>
  <p:tag name="KSO_WM_UNIT_LINE_FILL_TYPE" val="2"/>
  <p:tag name="KSO_WM_UNIT_TEXT_FILL_FORE_SCHEMECOLOR_INDEX" val="2"/>
  <p:tag name="KSO_WM_UNIT_TEXT_FILL_TYPE" val="1"/>
</p:tagLst>
</file>

<file path=ppt/tags/tag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m1-1"/>
  <p:tag name="KSO_WM_UNIT_TYPE" val="m_h_i"/>
  <p:tag name="KSO_WM_UNIT_INDEX" val="1_5_3"/>
  <p:tag name="KSO_WM_UNIT_ID" val="diagram20178812_4*m_h_i*1_5_3"/>
  <p:tag name="KSO_WM_TEMPLATE_CATEGORY" val="diagram"/>
  <p:tag name="KSO_WM_TEMPLATE_INDEX" val="20178812"/>
  <p:tag name="KSO_WM_UNIT_LAYERLEVEL" val="1_1_1"/>
  <p:tag name="KSO_WM_TAG_VERSION" val="1.0"/>
  <p:tag name="KSO_WM_BEAUTIFY_FLAG" val="#wm#"/>
  <p:tag name="KSO_WM_UNIT_FILL_FORE_SCHEMECOLOR_INDEX" val="9"/>
  <p:tag name="KSO_WM_UNIT_FILL_TYPE" val="1"/>
  <p:tag name="KSO_WM_UNIT_TEXT_FILL_FORE_SCHEMECOLOR_INDEX" val="2"/>
  <p:tag name="KSO_WM_UNIT_TEXT_FILL_TYPE" val="1"/>
</p:tagLst>
</file>

<file path=ppt/tags/tag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m1-1"/>
  <p:tag name="KSO_WM_UNIT_TYPE" val="m_h_i"/>
  <p:tag name="KSO_WM_UNIT_INDEX" val="1_5_2"/>
  <p:tag name="KSO_WM_UNIT_ID" val="diagram20178812_4*m_h_i*1_5_2"/>
  <p:tag name="KSO_WM_TEMPLATE_CATEGORY" val="diagram"/>
  <p:tag name="KSO_WM_TEMPLATE_INDEX" val="20178812"/>
  <p:tag name="KSO_WM_UNIT_LAYERLEVEL" val="1_1_1"/>
  <p:tag name="KSO_WM_TAG_VERSION" val="1.0"/>
  <p:tag name="KSO_WM_BEAUTIFY_FLAG" val="#wm#"/>
  <p:tag name="KSO_WM_UNIT_TEXT_FILL_FORE_SCHEMECOLOR_INDEX" val="14"/>
  <p:tag name="KSO_WM_UNIT_TEXT_FILL_TYPE" val="1"/>
</p:tagLst>
</file>

<file path=ppt/tags/tag28.xml><?xml version="1.0" encoding="utf-8"?>
<p:tagLst xmlns:p="http://schemas.openxmlformats.org/presentationml/2006/main">
  <p:tag name="KSO_WM_UNIT_TEXT_FILL_FORE_SCHEMECOLOR_INDEX_BRIGHTNESS" val="0"/>
  <p:tag name="KSO_WM_UNIT_TEXT_FILL_FORE_SCHEMECOLOR_INDEX" val="13"/>
  <p:tag name="KSO_WM_UNIT_TEXT_FILL_TYPE" val="1"/>
</p:tagLst>
</file>

<file path=ppt/tags/tag29.xml><?xml version="1.0" encoding="utf-8"?>
<p:tagLst xmlns:p="http://schemas.openxmlformats.org/presentationml/2006/main">
  <p:tag name="KSO_WM_UNIT_FILL_FORE_SCHEMECOLOR_INDEX_BRIGHTNESS" val="0"/>
  <p:tag name="KSO_WM_UNIT_FILL_FORE_SCHEMECOLOR_INDEX" val="16"/>
  <p:tag name="KSO_WM_UNIT_FILL_TYPE" val="1"/>
</p:tagLst>
</file>

<file path=ppt/tags/tag3.xml><?xml version="1.0" encoding="utf-8"?>
<p:tagLst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WM_BEAUTIFY_SHAPE_IDENTITY" val="{c849740b-2724-488e-a9ad-bcd156c1d39b}"/>
  <p:tag name="KSO_WM_UNIT_TYPE" val="i"/>
</p:tagLst>
</file>

<file path=ppt/tags/tag30.xml><?xml version="1.0" encoding="utf-8"?>
<p:tagLst xmlns:p="http://schemas.openxmlformats.org/presentationml/2006/main">
  <p:tag name="KSO_WPP_MARK_KEY" val="e69e0a62-e5ee-4029-8700-8f5e852fe3fe"/>
  <p:tag name="COMMONDATA" val="eyJoZGlkIjoiOTRiYWY2ZDYxOTM2OTVmOTUwNjYxNzhkNWNmYTNiNjcifQ=="/>
</p:tagLst>
</file>

<file path=ppt/tags/tag4.xml><?xml version="1.0" encoding="utf-8"?>
<p:tagLst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WM_BEAUTIFY_SHAPE_IDENTITY" val="{861e1ca8-5140-4ebb-979f-fa152c8fb128}"/>
  <p:tag name="KSO_WM_UNIT_TYPE" val="i"/>
</p:tagLst>
</file>

<file path=ppt/tags/tag5.xml><?xml version="1.0" encoding="utf-8"?>
<p:tagLst xmlns:p="http://schemas.openxmlformats.org/presentationml/2006/main">
  <p:tag name="KSO_WM_UNIT_TEXT_FILL_FORE_SCHEMECOLOR_INDEX_BRIGHTNESS" val="0"/>
  <p:tag name="KSO_WM_UNIT_TEXT_FILL_FORE_SCHEMECOLOR_INDEX" val="2"/>
  <p:tag name="KSO_WM_UNIT_TEXT_FILL_TYPE" val="1"/>
</p:tagLst>
</file>

<file path=ppt/tags/tag6.xml><?xml version="1.0" encoding="utf-8"?>
<p:tagLst xmlns:p="http://schemas.openxmlformats.org/presentationml/2006/main">
  <p:tag name="KSO_WM_UNIT_FILL_FORE_SCHEMECOLOR_INDEX_BRIGHTNESS" val="0"/>
  <p:tag name="KSO_WM_UNIT_FILL_FORE_SCHEMECOLOR_INDEX" val="16"/>
  <p:tag name="KSO_WM_UNIT_FILL_TYPE" val="1"/>
  <p:tag name="KSO_WM_UNIT_TEXT_FILL_FORE_SCHEMECOLOR_INDEX_BRIGHTNESS" val="0"/>
  <p:tag name="KSO_WM_UNIT_TEXT_FILL_FORE_SCHEMECOLOR_INDEX" val="2"/>
  <p:tag name="KSO_WM_UNIT_TEXT_FILL_TYPE" val="1"/>
</p:tagLst>
</file>

<file path=ppt/tags/tag7.xml><?xml version="1.0" encoding="utf-8"?>
<p:tagLst xmlns:p="http://schemas.openxmlformats.org/presentationml/2006/main">
  <p:tag name="KSO_WM_UNIT_TEXT_FILL_FORE_SCHEMECOLOR_INDEX_BRIGHTNESS" val="-0.75"/>
  <p:tag name="KSO_WM_UNIT_TEXT_FILL_FORE_SCHEMECOLOR_INDEX" val="16"/>
  <p:tag name="KSO_WM_UNIT_TEXT_FILL_TYPE" val="1"/>
</p:tagLst>
</file>

<file path=ppt/tags/tag8.xml><?xml version="1.0" encoding="utf-8"?>
<p:tagLst xmlns:p="http://schemas.openxmlformats.org/presentationml/2006/main">
  <p:tag name="KSO_WM_UNIT_FILL_FORE_SCHEMECOLOR_INDEX_BRIGHTNESS" val="-0.15"/>
  <p:tag name="KSO_WM_UNIT_FILL_FORE_SCHEMECOLOR_INDEX" val="14"/>
  <p:tag name="KSO_WM_UNIT_FILL_TYPE" val="1"/>
  <p:tag name="KSO_WM_UNIT_TEXT_FILL_FORE_SCHEMECOLOR_INDEX_BRIGHTNESS" val="-0.5"/>
  <p:tag name="KSO_WM_UNIT_TEXT_FILL_FORE_SCHEMECOLOR_INDEX" val="14"/>
  <p:tag name="KSO_WM_UNIT_TEXT_FILL_TYPE" val="1"/>
</p:tagLst>
</file>

<file path=ppt/tags/tag9.xml><?xml version="1.0" encoding="utf-8"?>
<p:tagLst xmlns:p="http://schemas.openxmlformats.org/presentationml/2006/main">
  <p:tag name="KSO_WM_UNIT_TEXT_FILL_FORE_SCHEMECOLOR_INDEX_BRIGHTNESS" val="0"/>
  <p:tag name="KSO_WM_UNIT_TEXT_FILL_FORE_SCHEMECOLOR_INDEX" val="13"/>
  <p:tag name="KSO_WM_UNIT_TEXT_FILL_TYPE" val="1"/>
</p:tagLst>
</file>

<file path=ppt/theme/theme1.xml><?xml version="1.0" encoding="utf-8"?>
<a:theme xmlns:a="http://schemas.openxmlformats.org/drawingml/2006/main" name="第一PPT，www.1ppt.com">
  <a:themeElements>
    <a:clrScheme name="自定义 2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43536A"/>
      </a:accent1>
      <a:accent2>
        <a:srgbClr val="7F7F7F"/>
      </a:accent2>
      <a:accent3>
        <a:srgbClr val="43536A"/>
      </a:accent3>
      <a:accent4>
        <a:srgbClr val="7F7F7F"/>
      </a:accent4>
      <a:accent5>
        <a:srgbClr val="43536A"/>
      </a:accent5>
      <a:accent6>
        <a:srgbClr val="7F7F7F"/>
      </a:accent6>
      <a:hlink>
        <a:srgbClr val="F49100"/>
      </a:hlink>
      <a:folHlink>
        <a:srgbClr val="85DFD0"/>
      </a:folHlink>
    </a:clrScheme>
    <a:fontScheme name="qb0g2jkz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第一PPT，www.1ppt.com">
  <a:themeElements>
    <a:clrScheme name="">
      <a:dk1>
        <a:srgbClr val="000000"/>
      </a:dk1>
      <a:lt1>
        <a:srgbClr val="FFFFFF"/>
      </a:lt1>
      <a:dk2>
        <a:srgbClr val="E8EEF2"/>
      </a:dk2>
      <a:lt2>
        <a:srgbClr val="F9FAFB"/>
      </a:lt2>
      <a:accent1>
        <a:srgbClr val="2B4663"/>
      </a:accent1>
      <a:accent2>
        <a:srgbClr val="5C7885"/>
      </a:accent2>
      <a:accent3>
        <a:srgbClr val="94ACBC"/>
      </a:accent3>
      <a:accent4>
        <a:srgbClr val="B9CAE1"/>
      </a:accent4>
      <a:accent5>
        <a:srgbClr val="97ABBD"/>
      </a:accent5>
      <a:accent6>
        <a:srgbClr val="3B606F"/>
      </a:accent6>
      <a:hlink>
        <a:srgbClr val="5FCBFB"/>
      </a:hlink>
      <a:folHlink>
        <a:srgbClr val="B759BC"/>
      </a:folHlink>
    </a:clrScheme>
    <a:fontScheme name="qb0g2jkz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223</Words>
  <Application>WPS 演示</Application>
  <PresentationFormat>宽屏</PresentationFormat>
  <Paragraphs>50</Paragraphs>
  <Slides>4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13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4</vt:i4>
      </vt:variant>
    </vt:vector>
  </HeadingPairs>
  <TitlesOfParts>
    <vt:vector size="19" baseType="lpstr">
      <vt:lpstr>Arial</vt:lpstr>
      <vt:lpstr>宋体</vt:lpstr>
      <vt:lpstr>Wingdings</vt:lpstr>
      <vt:lpstr>Calibri</vt:lpstr>
      <vt:lpstr>Agency FB</vt:lpstr>
      <vt:lpstr>Trebuchet MS</vt:lpstr>
      <vt:lpstr>方正正黑简体</vt:lpstr>
      <vt:lpstr>黑体</vt:lpstr>
      <vt:lpstr>Calibri</vt:lpstr>
      <vt:lpstr>微软雅黑</vt:lpstr>
      <vt:lpstr>Times New Roman</vt:lpstr>
      <vt:lpstr>Arial Unicode MS</vt:lpstr>
      <vt:lpstr>等线</vt:lpstr>
      <vt:lpstr>第一PPT，www.1ppt.com</vt:lpstr>
      <vt:lpstr>1_第一PPT，www.1ppt.com</vt:lpstr>
      <vt:lpstr>PowerPoint 演示文稿</vt:lpstr>
      <vt:lpstr>云计算在金融领域中的应用</vt:lpstr>
      <vt:lpstr>云计算在金融领域中的应用</vt:lpstr>
      <vt:lpstr>PowerPoint 演示文稿</vt:lpstr>
    </vt:vector>
  </TitlesOfParts>
  <Company>第一PPT，www.1ppt.com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欧美商务</dc:title>
  <dc:creator>第一PPT</dc:creator>
  <cp:keywords>www.1ppt.com</cp:keywords>
  <dc:description>www.1ppt.com</dc:description>
  <cp:lastModifiedBy>小刘</cp:lastModifiedBy>
  <cp:revision>403</cp:revision>
  <dcterms:created xsi:type="dcterms:W3CDTF">2017-03-04T06:55:00Z</dcterms:created>
  <dcterms:modified xsi:type="dcterms:W3CDTF">2023-06-08T03:35:34Z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4228CE36FFE34AABAFB7560BEA55BE85</vt:lpwstr>
  </property>
  <property fmtid="{D5CDD505-2E9C-101B-9397-08002B2CF9AE}" pid="3" name="KSOProductBuildVer">
    <vt:lpwstr>2052-11.1.0.14309</vt:lpwstr>
  </property>
</Properties>
</file>